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8"/>
  </p:notesMasterIdLst>
  <p:handoutMasterIdLst>
    <p:handoutMasterId r:id="rId9"/>
  </p:handoutMasterIdLst>
  <p:sldIdLst>
    <p:sldId id="429" r:id="rId2"/>
    <p:sldId id="415" r:id="rId3"/>
    <p:sldId id="453" r:id="rId4"/>
    <p:sldId id="454" r:id="rId5"/>
    <p:sldId id="455" r:id="rId6"/>
    <p:sldId id="386" r:id="rId7"/>
  </p:sldIdLst>
  <p:sldSz cx="12192000" cy="6858000"/>
  <p:notesSz cx="6794500" cy="99314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0" userDrawn="1">
          <p15:clr>
            <a:srgbClr val="A4A3A4"/>
          </p15:clr>
        </p15:guide>
        <p15:guide id="11" orient="horz" pos="216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CD00"/>
    <a:srgbClr val="ED8B00"/>
    <a:srgbClr val="DB291C"/>
    <a:srgbClr val="FF9900"/>
    <a:srgbClr val="C00000"/>
    <a:srgbClr val="3C8A2E"/>
    <a:srgbClr val="DCDCDC"/>
    <a:srgbClr val="B4B4B4"/>
    <a:srgbClr val="57575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62" autoAdjust="0"/>
    <p:restoredTop sz="94984" autoAdjust="0"/>
  </p:normalViewPr>
  <p:slideViewPr>
    <p:cSldViewPr snapToGrid="0" showGuides="1">
      <p:cViewPr varScale="1">
        <p:scale>
          <a:sx n="73" d="100"/>
          <a:sy n="73" d="100"/>
        </p:scale>
        <p:origin x="696" y="72"/>
      </p:cViewPr>
      <p:guideLst>
        <p:guide/>
        <p:guide orient="horz" pos="2160"/>
      </p:guideLst>
    </p:cSldViewPr>
  </p:slideViewPr>
  <p:outlineViewPr>
    <p:cViewPr>
      <p:scale>
        <a:sx n="33" d="100"/>
        <a:sy n="33" d="100"/>
      </p:scale>
      <p:origin x="0" y="-59190"/>
    </p:cViewPr>
  </p:outlineViewPr>
  <p:notesTextViewPr>
    <p:cViewPr>
      <p:scale>
        <a:sx n="100" d="100"/>
        <a:sy n="100" d="100"/>
      </p:scale>
      <p:origin x="0" y="0"/>
    </p:cViewPr>
  </p:notesTextViewPr>
  <p:sorterViewPr>
    <p:cViewPr varScale="1">
      <p:scale>
        <a:sx n="1" d="1"/>
        <a:sy n="1" d="1"/>
      </p:scale>
      <p:origin x="0" y="-20160"/>
    </p:cViewPr>
  </p:sorterViewPr>
  <p:notesViewPr>
    <p:cSldViewPr snapToGrid="0" showGuides="1">
      <p:cViewPr varScale="1">
        <p:scale>
          <a:sx n="57" d="100"/>
          <a:sy n="57" d="100"/>
        </p:scale>
        <p:origin x="1992" y="90"/>
      </p:cViewPr>
      <p:guideLst>
        <p:guide orient="horz" pos="3128"/>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2"/>
            <a:ext cx="2944486" cy="496031"/>
          </a:xfrm>
          <a:prstGeom prst="rect">
            <a:avLst/>
          </a:prstGeom>
        </p:spPr>
        <p:txBody>
          <a:bodyPr vert="horz" lIns="90913" tIns="45457" rIns="90913" bIns="45457" rtlCol="0"/>
          <a:lstStyle>
            <a:lvl1pPr algn="l">
              <a:defRPr sz="11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848495" y="2"/>
            <a:ext cx="2944486" cy="496031"/>
          </a:xfrm>
          <a:prstGeom prst="rect">
            <a:avLst/>
          </a:prstGeom>
        </p:spPr>
        <p:txBody>
          <a:bodyPr vert="horz" lIns="90913" tIns="45457" rIns="90913" bIns="45457" rtlCol="0"/>
          <a:lstStyle>
            <a:lvl1pPr algn="r">
              <a:defRPr sz="1100"/>
            </a:lvl1pPr>
          </a:lstStyle>
          <a:p>
            <a:fld id="{B4AD245C-091B-44E2-BFB0-BD94217887F7}" type="datetimeFigureOut">
              <a:rPr lang="en-US" smtClean="0">
                <a:latin typeface="Arial" panose="020B0604020202020204" pitchFamily="34" charset="0"/>
              </a:rPr>
              <a:t>3/22/2018</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4" y="9433830"/>
            <a:ext cx="2944486" cy="496031"/>
          </a:xfrm>
          <a:prstGeom prst="rect">
            <a:avLst/>
          </a:prstGeom>
        </p:spPr>
        <p:txBody>
          <a:bodyPr vert="horz" lIns="90913" tIns="45457" rIns="90913" bIns="45457" rtlCol="0" anchor="b"/>
          <a:lstStyle>
            <a:lvl1pPr algn="l">
              <a:defRPr sz="11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848495" y="9433830"/>
            <a:ext cx="2944486" cy="496031"/>
          </a:xfrm>
          <a:prstGeom prst="rect">
            <a:avLst/>
          </a:prstGeom>
        </p:spPr>
        <p:txBody>
          <a:bodyPr vert="horz" lIns="90913" tIns="45457" rIns="90913" bIns="45457" rtlCol="0" anchor="b"/>
          <a:lstStyle>
            <a:lvl1pPr algn="r">
              <a:defRPr sz="1100"/>
            </a:lvl1pPr>
          </a:lstStyle>
          <a:p>
            <a:fld id="{9A913F39-CFF6-40F1-84D1-700840B41EAB}" type="slidenum">
              <a:rPr lang="en-US" smtClean="0">
                <a:latin typeface="Arial" panose="020B0604020202020204" pitchFamily="34" charset="0"/>
              </a:rPr>
              <a:t>‹#›</a:t>
            </a:fld>
            <a:endParaRPr lang="en-US" dirty="0">
              <a:latin typeface="Arial" panose="020B0604020202020204" pitchFamily="34" charset="0"/>
            </a:endParaRPr>
          </a:p>
        </p:txBody>
      </p:sp>
    </p:spTree>
    <p:extLst>
      <p:ext uri="{BB962C8B-B14F-4D97-AF65-F5344CB8AC3E}">
        <p14:creationId xmlns:p14="http://schemas.microsoft.com/office/powerpoint/2010/main" val="19548131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44283" cy="496570"/>
          </a:xfrm>
          <a:prstGeom prst="rect">
            <a:avLst/>
          </a:prstGeom>
        </p:spPr>
        <p:txBody>
          <a:bodyPr vert="horz" lIns="98478" tIns="49238" rIns="98478" bIns="49238"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848646" y="1"/>
            <a:ext cx="2944283" cy="496570"/>
          </a:xfrm>
          <a:prstGeom prst="rect">
            <a:avLst/>
          </a:prstGeom>
        </p:spPr>
        <p:txBody>
          <a:bodyPr vert="horz" lIns="98478" tIns="49238" rIns="98478" bIns="49238" rtlCol="0"/>
          <a:lstStyle>
            <a:lvl1pPr algn="r">
              <a:defRPr sz="1200">
                <a:latin typeface="Arial" panose="020B0604020202020204" pitchFamily="34" charset="0"/>
              </a:defRPr>
            </a:lvl1pPr>
          </a:lstStyle>
          <a:p>
            <a:fld id="{0BA5BBE4-AEA3-489A-A28E-0C2FAF2506E3}" type="datetimeFigureOut">
              <a:rPr lang="en-US" smtClean="0"/>
              <a:pPr/>
              <a:t>3/22/2018</a:t>
            </a:fld>
            <a:endParaRPr lang="en-US" dirty="0"/>
          </a:p>
        </p:txBody>
      </p:sp>
      <p:sp>
        <p:nvSpPr>
          <p:cNvPr id="4" name="Slide Image Placeholder 3"/>
          <p:cNvSpPr>
            <a:spLocks noGrp="1" noRot="1" noChangeAspect="1"/>
          </p:cNvSpPr>
          <p:nvPr>
            <p:ph type="sldImg" idx="2"/>
          </p:nvPr>
        </p:nvSpPr>
        <p:spPr>
          <a:xfrm>
            <a:off x="88900" y="746125"/>
            <a:ext cx="6616700" cy="3722688"/>
          </a:xfrm>
          <a:prstGeom prst="rect">
            <a:avLst/>
          </a:prstGeom>
          <a:noFill/>
          <a:ln w="12700">
            <a:solidFill>
              <a:prstClr val="black"/>
            </a:solidFill>
          </a:ln>
        </p:spPr>
        <p:txBody>
          <a:bodyPr vert="horz" lIns="98478" tIns="49238" rIns="98478" bIns="49238" rtlCol="0" anchor="ctr"/>
          <a:lstStyle/>
          <a:p>
            <a:endParaRPr lang="en-GB" dirty="0"/>
          </a:p>
        </p:txBody>
      </p:sp>
      <p:sp>
        <p:nvSpPr>
          <p:cNvPr id="5" name="Notes Placeholder 4"/>
          <p:cNvSpPr>
            <a:spLocks noGrp="1"/>
          </p:cNvSpPr>
          <p:nvPr>
            <p:ph type="body" sz="quarter" idx="3"/>
          </p:nvPr>
        </p:nvSpPr>
        <p:spPr>
          <a:xfrm>
            <a:off x="679450" y="4717416"/>
            <a:ext cx="5435600" cy="4469130"/>
          </a:xfrm>
          <a:prstGeom prst="rect">
            <a:avLst/>
          </a:prstGeom>
        </p:spPr>
        <p:txBody>
          <a:bodyPr vert="horz" lIns="98478" tIns="49238" rIns="98478" bIns="49238"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9433108"/>
            <a:ext cx="2944283" cy="496570"/>
          </a:xfrm>
          <a:prstGeom prst="rect">
            <a:avLst/>
          </a:prstGeom>
        </p:spPr>
        <p:txBody>
          <a:bodyPr vert="horz" lIns="98478" tIns="49238" rIns="98478" bIns="49238"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848646" y="9433108"/>
            <a:ext cx="2944283" cy="496570"/>
          </a:xfrm>
          <a:prstGeom prst="rect">
            <a:avLst/>
          </a:prstGeom>
        </p:spPr>
        <p:txBody>
          <a:bodyPr vert="horz" lIns="98478" tIns="49238" rIns="98478" bIns="49238" rtlCol="0" anchor="b"/>
          <a:lstStyle>
            <a:lvl1pPr algn="r">
              <a:defRPr sz="1200">
                <a:latin typeface="Arial" panose="020B0604020202020204" pitchFamily="34" charset="0"/>
              </a:defRPr>
            </a:lvl1pPr>
          </a:lstStyle>
          <a:p>
            <a:fld id="{C0F4A2C8-6C88-4E71-83EE-698B9D4FE22F}" type="slidenum">
              <a:rPr lang="en-US" smtClean="0"/>
              <a:pPr/>
              <a:t>‹#›</a:t>
            </a:fld>
            <a:endParaRPr lang="en-US" dirty="0"/>
          </a:p>
        </p:txBody>
      </p:sp>
    </p:spTree>
    <p:extLst>
      <p:ext uri="{BB962C8B-B14F-4D97-AF65-F5344CB8AC3E}">
        <p14:creationId xmlns:p14="http://schemas.microsoft.com/office/powerpoint/2010/main" val="190473029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2</a:t>
            </a:fld>
            <a:endParaRPr lang="en-US" dirty="0"/>
          </a:p>
        </p:txBody>
      </p:sp>
    </p:spTree>
    <p:extLst>
      <p:ext uri="{BB962C8B-B14F-4D97-AF65-F5344CB8AC3E}">
        <p14:creationId xmlns:p14="http://schemas.microsoft.com/office/powerpoint/2010/main" val="16032463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3</a:t>
            </a:fld>
            <a:endParaRPr lang="en-US" dirty="0"/>
          </a:p>
        </p:txBody>
      </p:sp>
    </p:spTree>
    <p:extLst>
      <p:ext uri="{BB962C8B-B14F-4D97-AF65-F5344CB8AC3E}">
        <p14:creationId xmlns:p14="http://schemas.microsoft.com/office/powerpoint/2010/main" val="996477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C0F4A2C8-6C88-4E71-83EE-698B9D4FE22F}" type="slidenum">
              <a:rPr lang="en-US" smtClean="0"/>
              <a:pPr/>
              <a:t>4</a:t>
            </a:fld>
            <a:endParaRPr lang="en-US" dirty="0"/>
          </a:p>
        </p:txBody>
      </p:sp>
    </p:spTree>
    <p:extLst>
      <p:ext uri="{BB962C8B-B14F-4D97-AF65-F5344CB8AC3E}">
        <p14:creationId xmlns:p14="http://schemas.microsoft.com/office/powerpoint/2010/main" val="36283084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900" y="746125"/>
            <a:ext cx="6616700" cy="3722688"/>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a:xfrm>
            <a:off x="3848447" y="9433845"/>
            <a:ext cx="2944579" cy="497555"/>
          </a:xfrm>
          <a:prstGeom prst="rect">
            <a:avLst/>
          </a:prstGeom>
        </p:spPr>
        <p:txBody>
          <a:bodyPr/>
          <a:lstStyle/>
          <a:p>
            <a:fld id="{B1FEB637-BC42-497E-9119-65CA0380A6EE}" type="slidenum">
              <a:rPr lang="en-GB" smtClean="0"/>
              <a:t>6</a:t>
            </a:fld>
            <a:endParaRPr lang="en-GB"/>
          </a:p>
        </p:txBody>
      </p:sp>
    </p:spTree>
    <p:extLst>
      <p:ext uri="{BB962C8B-B14F-4D97-AF65-F5344CB8AC3E}">
        <p14:creationId xmlns:p14="http://schemas.microsoft.com/office/powerpoint/2010/main" val="5836156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505856" y="727200"/>
            <a:ext cx="7200000" cy="5400000"/>
          </a:xfrm>
          <a:prstGeom prst="rect">
            <a:avLst/>
          </a:prstGeom>
        </p:spPr>
        <p:txBody>
          <a:bodyPr/>
          <a:lstStyle>
            <a:lvl1pPr>
              <a:defRPr>
                <a:solidFill>
                  <a:schemeClr val="bg1"/>
                </a:solidFill>
              </a:defRPr>
            </a:lvl1p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503989" y="5864230"/>
            <a:ext cx="5592011"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bg1"/>
                </a:solidFill>
              </a:defRPr>
            </a:lvl1pPr>
            <a:lvl2pPr marL="0" marR="0" indent="0" algn="l" defTabSz="914400" rtl="0" eaLnBrk="1" fontAlgn="auto" latinLnBrk="0" hangingPunct="1">
              <a:lnSpc>
                <a:spcPct val="100000"/>
              </a:lnSpc>
              <a:spcBef>
                <a:spcPts val="0"/>
              </a:spcBef>
              <a:spcAft>
                <a:spcPts val="0"/>
              </a:spcAft>
              <a:buClrTx/>
              <a:buSzPct val="100000"/>
              <a:buFont typeface="Arial"/>
              <a:buNone/>
              <a:tabLst/>
              <a:defRPr sz="1600" b="0">
                <a:solidFill>
                  <a:schemeClr val="bg1"/>
                </a:solidFill>
              </a:defRPr>
            </a:lvl2pPr>
            <a:lvl3pPr marL="0" indent="0" algn="l">
              <a:spcAft>
                <a:spcPts val="0"/>
              </a:spcAft>
              <a:buNone/>
              <a:defRPr sz="1600">
                <a:solidFill>
                  <a:schemeClr val="bg1"/>
                </a:solidFill>
              </a:defRPr>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marL="0" marR="0" lvl="1" indent="0" algn="l" defTabSz="914400" rtl="0" eaLnBrk="1" fontAlgn="auto" latinLnBrk="0" hangingPunct="1">
              <a:lnSpc>
                <a:spcPct val="100000"/>
              </a:lnSpc>
              <a:spcBef>
                <a:spcPts val="0"/>
              </a:spcBef>
              <a:spcAft>
                <a:spcPts val="0"/>
              </a:spcAft>
              <a:buClrTx/>
              <a:buSzPct val="100000"/>
              <a:buFont typeface="Arial"/>
              <a:buNone/>
              <a:tabLst/>
              <a:defRPr/>
            </a:pPr>
            <a:r>
              <a:rPr lang="en-US" noProof="0" dirty="0"/>
              <a:t>Click to edit Master subtitle style</a:t>
            </a:r>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503988" y="378000"/>
            <a:ext cx="216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2104557831"/>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 Deloitt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879515099"/>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green">
    <p:bg>
      <p:bgPr>
        <a:solidFill>
          <a:schemeClr val="accent2"/>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2" y="1628775"/>
            <a:ext cx="915236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88688157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Key statement dark blue">
    <p:bg>
      <p:bgPr>
        <a:solidFill>
          <a:schemeClr val="accent4"/>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7200"/>
            <a:ext cx="9277349" cy="4759584"/>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83856764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Key statement teal">
    <p:bg>
      <p:bgPr>
        <a:solidFill>
          <a:schemeClr val="accent5"/>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6737543"/>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statement black">
    <p:bg>
      <p:bgPr>
        <a:solidFill>
          <a:schemeClr val="tx1"/>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bg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252248670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ey statement white">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501651" y="1628775"/>
            <a:ext cx="9277349" cy="4752975"/>
          </a:xfrm>
          <a:prstGeom prst="rect">
            <a:avLst/>
          </a:prstGeom>
        </p:spPr>
        <p:txBody>
          <a:bodyPr>
            <a:noAutofit/>
          </a:bodyPr>
          <a:lstStyle>
            <a:lvl1pPr>
              <a:spcBef>
                <a:spcPts val="3600"/>
              </a:spcBef>
              <a:defRPr sz="2800">
                <a:solidFill>
                  <a:schemeClr val="tx1"/>
                </a:solidFill>
              </a:defRPr>
            </a:lvl1pPr>
            <a:lvl2pPr marL="457200" indent="-457200">
              <a:defRPr sz="3000">
                <a:solidFill>
                  <a:schemeClr val="bg2"/>
                </a:solidFill>
              </a:defRPr>
            </a:lvl2pPr>
            <a:lvl3pPr>
              <a:defRPr sz="3000">
                <a:solidFill>
                  <a:schemeClr val="bg2"/>
                </a:solidFill>
              </a:defRPr>
            </a:lvl3pPr>
            <a:lvl4pPr>
              <a:defRPr sz="3000">
                <a:solidFill>
                  <a:schemeClr val="bg2"/>
                </a:solidFill>
              </a:defRPr>
            </a:lvl4pPr>
            <a:lvl5pPr>
              <a:defRPr sz="3000">
                <a:solidFill>
                  <a:schemeClr val="bg2"/>
                </a:solidFill>
              </a:defRPr>
            </a:lvl5pPr>
          </a:lstStyle>
          <a:p>
            <a:pPr lvl="0"/>
            <a:r>
              <a:rPr lang="en-US" noProof="0" smtClean="0"/>
              <a:t>Click to edit Master text styles</a:t>
            </a:r>
          </a:p>
        </p:txBody>
      </p:sp>
    </p:spTree>
    <p:extLst>
      <p:ext uri="{BB962C8B-B14F-4D97-AF65-F5344CB8AC3E}">
        <p14:creationId xmlns:p14="http://schemas.microsoft.com/office/powerpoint/2010/main" val="2510221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501651" y="1665289"/>
            <a:ext cx="9277349" cy="4716463"/>
          </a:xfrm>
          <a:prstGeom prst="rect">
            <a:avLst/>
          </a:prstGeom>
        </p:spPr>
        <p:txBody>
          <a:bodyPr/>
          <a:lstStyle>
            <a:lvl1pPr>
              <a:tabLst>
                <a:tab pos="6729413" algn="r"/>
              </a:tabLst>
              <a:defRPr/>
            </a:lvl1pPr>
            <a:lvl2pPr>
              <a:tabLst>
                <a:tab pos="6729413" algn="r"/>
              </a:tabLst>
              <a:defRPr/>
            </a:lvl2pPr>
            <a:lvl3pPr>
              <a:tabLst>
                <a:tab pos="6729413" algn="r"/>
              </a:tabLst>
              <a:defRPr/>
            </a:lvl3pPr>
            <a:lvl4pPr>
              <a:tabLst>
                <a:tab pos="6729413" algn="r"/>
              </a:tabLst>
              <a:defRPr/>
            </a:lvl4pPr>
            <a:lvl5pPr>
              <a:tabLst>
                <a:tab pos="5029200" algn="r"/>
              </a:tabLst>
              <a:defRPr baseline="0"/>
            </a:lvl5pPr>
            <a:lvl6pPr>
              <a:tabLst>
                <a:tab pos="6729413" algn="r"/>
              </a:tabLst>
              <a:defRPr/>
            </a:lvl6pPr>
            <a:lvl7pPr>
              <a:tabLst>
                <a:tab pos="6729413" algn="r"/>
              </a:tabLst>
              <a:defRPr/>
            </a:lvl7pPr>
            <a:lvl8pPr>
              <a:tabLst>
                <a:tab pos="6729413" algn="r"/>
              </a:tabLst>
              <a:defRPr/>
            </a:lvl8pPr>
            <a:lvl9pPr>
              <a:tabLst>
                <a:tab pos="6729413" algn="r"/>
              </a:tabLs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itle Placeholder 1"/>
          <p:cNvSpPr>
            <a:spLocks noGrp="1"/>
          </p:cNvSpPr>
          <p:nvPr>
            <p:ph type="title" hasCustomPrompt="1"/>
          </p:nvPr>
        </p:nvSpPr>
        <p:spPr>
          <a:xfrm>
            <a:off x="501652" y="317500"/>
            <a:ext cx="11180232" cy="698501"/>
          </a:xfrm>
          <a:prstGeom prst="rect">
            <a:avLst/>
          </a:prstGeom>
        </p:spPr>
        <p:txBody>
          <a:bodyPr vert="horz" lIns="0" tIns="0" rIns="0" bIns="0" rtlCol="0" anchor="t" anchorCtr="0">
            <a:noAutofit/>
          </a:bodyPr>
          <a:lstStyle>
            <a:lvl1pPr>
              <a:defRPr/>
            </a:lvl1pPr>
          </a:lstStyle>
          <a:p>
            <a:r>
              <a:rPr lang="en-US" dirty="0"/>
              <a:t>Click to add title</a:t>
            </a:r>
          </a:p>
        </p:txBody>
      </p:sp>
    </p:spTree>
    <p:extLst>
      <p:ext uri="{BB962C8B-B14F-4D97-AF65-F5344CB8AC3E}">
        <p14:creationId xmlns:p14="http://schemas.microsoft.com/office/powerpoint/2010/main" val="236510875"/>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s with imag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1"/>
            <a:ext cx="11188700" cy="6985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5" name="Picture Placeholder 9"/>
          <p:cNvSpPr>
            <a:spLocks noGrp="1"/>
          </p:cNvSpPr>
          <p:nvPr>
            <p:ph type="pic" sz="quarter" idx="15"/>
          </p:nvPr>
        </p:nvSpPr>
        <p:spPr>
          <a:xfrm>
            <a:off x="5450351" y="1701801"/>
            <a:ext cx="6240000" cy="4679950"/>
          </a:xfrm>
        </p:spPr>
        <p:txBody>
          <a:bodyPr/>
          <a:lstStyle/>
          <a:p>
            <a:r>
              <a:rPr lang="en-US" noProof="0" smtClean="0"/>
              <a:t>Click icon to add picture</a:t>
            </a:r>
            <a:endParaRPr lang="en-US" noProof="0" dirty="0"/>
          </a:p>
        </p:txBody>
      </p:sp>
      <p:sp>
        <p:nvSpPr>
          <p:cNvPr id="6" name="Content Placeholder 3"/>
          <p:cNvSpPr>
            <a:spLocks noGrp="1"/>
          </p:cNvSpPr>
          <p:nvPr>
            <p:ph sz="quarter" idx="10"/>
          </p:nvPr>
        </p:nvSpPr>
        <p:spPr>
          <a:xfrm>
            <a:off x="501651" y="1665289"/>
            <a:ext cx="4456429"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63979046"/>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mp; 1 column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1"/>
            <a:ext cx="11188700" cy="698500"/>
          </a:xfrm>
        </p:spPr>
        <p:txBody>
          <a:bodyPr/>
          <a:lstStyle/>
          <a:p>
            <a:r>
              <a:rPr lang="en-US" noProof="0" smtClean="0"/>
              <a:t>Click to edit Master title style</a:t>
            </a:r>
            <a:endParaRPr lang="en-US" noProof="0" dirty="0"/>
          </a:p>
        </p:txBody>
      </p:sp>
      <p:sp>
        <p:nvSpPr>
          <p:cNvPr id="14" name="Text Placeholder 18"/>
          <p:cNvSpPr>
            <a:spLocks noGrp="1"/>
          </p:cNvSpPr>
          <p:nvPr>
            <p:ph idx="1"/>
          </p:nvPr>
        </p:nvSpPr>
        <p:spPr>
          <a:xfrm>
            <a:off x="501651" y="1665289"/>
            <a:ext cx="11165416"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881091110"/>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ubtitle &amp; 1 column text">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501651" y="1665289"/>
            <a:ext cx="11165416" cy="4713911"/>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3272647120"/>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 White">
    <p:bg bwMode="gray">
      <p:bgPr>
        <a:solidFill>
          <a:schemeClr val="bg1"/>
        </a:solidFill>
        <a:effectLst/>
      </p:bgPr>
    </p:bg>
    <p:spTree>
      <p:nvGrpSpPr>
        <p:cNvPr id="1" name=""/>
        <p:cNvGrpSpPr/>
        <p:nvPr/>
      </p:nvGrpSpPr>
      <p:grpSpPr>
        <a:xfrm>
          <a:off x="0" y="0"/>
          <a:ext cx="0" cy="0"/>
          <a:chOff x="0" y="0"/>
          <a:chExt cx="0" cy="0"/>
        </a:xfrm>
      </p:grpSpPr>
      <p:sp>
        <p:nvSpPr>
          <p:cNvPr id="9" name="Picture Placeholder 8"/>
          <p:cNvSpPr>
            <a:spLocks noGrp="1" noChangeAspect="1"/>
          </p:cNvSpPr>
          <p:nvPr>
            <p:ph type="pic" sz="quarter" idx="11"/>
          </p:nvPr>
        </p:nvSpPr>
        <p:spPr>
          <a:xfrm>
            <a:off x="2489813" y="727200"/>
            <a:ext cx="7200000" cy="5400000"/>
          </a:xfrm>
          <a:prstGeom prst="rect">
            <a:avLst/>
          </a:prstGeom>
        </p:spPr>
        <p:txBody>
          <a:bodyPr/>
          <a:lstStyle/>
          <a:p>
            <a:r>
              <a:rPr lang="en-US" noProof="0" smtClean="0"/>
              <a:t>Click icon to add picture</a:t>
            </a:r>
            <a:endParaRPr lang="en-US" noProof="0" dirty="0"/>
          </a:p>
        </p:txBody>
      </p:sp>
      <p:sp>
        <p:nvSpPr>
          <p:cNvPr id="3" name="Subtitle 2"/>
          <p:cNvSpPr>
            <a:spLocks noGrp="1"/>
          </p:cNvSpPr>
          <p:nvPr>
            <p:ph type="subTitle" idx="1" hasCustomPrompt="1"/>
          </p:nvPr>
        </p:nvSpPr>
        <p:spPr bwMode="gray">
          <a:xfrm>
            <a:off x="501651" y="5864230"/>
            <a:ext cx="5594348" cy="505645"/>
          </a:xfrm>
          <a:prstGeom prst="rect">
            <a:avLst/>
          </a:prstGeom>
        </p:spPr>
        <p:txBody>
          <a:bodyPr lIns="0" tIns="0" rIns="0" bIns="0" anchor="b" anchorCtr="0">
            <a:noAutofit/>
          </a:bodyPr>
          <a:lstStyle>
            <a:lvl1pPr marL="0" indent="0" algn="l">
              <a:lnSpc>
                <a:spcPct val="100000"/>
              </a:lnSpc>
              <a:spcAft>
                <a:spcPts val="0"/>
              </a:spcAft>
              <a:buNone/>
              <a:defRPr sz="1800" b="1">
                <a:solidFill>
                  <a:schemeClr val="tx1"/>
                </a:solidFill>
              </a:defRPr>
            </a:lvl1pPr>
            <a:lvl2pPr marL="0" indent="0" algn="l">
              <a:buNone/>
              <a:defRPr sz="1600" b="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title style</a:t>
            </a:r>
          </a:p>
          <a:p>
            <a:pPr lvl="1"/>
            <a:r>
              <a:rPr lang="en-US" noProof="0" dirty="0"/>
              <a:t>Click to edit Master subtitle style</a:t>
            </a:r>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503988" y="378000"/>
            <a:ext cx="1985825" cy="349200"/>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2783079461"/>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amp; 1 column - large">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4" name="Title Placeholder 1"/>
          <p:cNvSpPr>
            <a:spLocks noGrp="1"/>
          </p:cNvSpPr>
          <p:nvPr>
            <p:ph type="title"/>
          </p:nvPr>
        </p:nvSpPr>
        <p:spPr>
          <a:xfrm>
            <a:off x="501651" y="317500"/>
            <a:ext cx="11162349" cy="334101"/>
          </a:xfrm>
          <a:prstGeom prst="rect">
            <a:avLst/>
          </a:prstGeom>
        </p:spPr>
        <p:txBody>
          <a:bodyPr vert="horz" lIns="0" tIns="0" rIns="0" bIns="0" rtlCol="0" anchor="t" anchorCtr="0">
            <a:noAutofit/>
          </a:bodyPr>
          <a:lstStyle>
            <a:lvl1pPr>
              <a:defRPr/>
            </a:lvl1pPr>
          </a:lstStyle>
          <a:p>
            <a:r>
              <a:rPr lang="en-US" noProof="0" smtClean="0"/>
              <a:t>Click to edit Master title style</a:t>
            </a:r>
            <a:endParaRPr lang="en-US" noProof="0" dirty="0"/>
          </a:p>
        </p:txBody>
      </p:sp>
      <p:sp>
        <p:nvSpPr>
          <p:cNvPr id="8" name="Text Placeholder 18"/>
          <p:cNvSpPr>
            <a:spLocks noGrp="1"/>
          </p:cNvSpPr>
          <p:nvPr>
            <p:ph idx="1"/>
          </p:nvPr>
        </p:nvSpPr>
        <p:spPr>
          <a:xfrm>
            <a:off x="501651" y="1700213"/>
            <a:ext cx="11165416" cy="4678986"/>
          </a:xfrm>
          <a:prstGeom prst="rect">
            <a:avLst/>
          </a:prstGeom>
        </p:spPr>
        <p:txBody>
          <a:bodyPr vert="horz" lIns="0" tIns="0" rIns="0" bIns="0" rtlCol="0">
            <a:noAutofit/>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2778938"/>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amp;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501652" y="2052000"/>
            <a:ext cx="11188699" cy="4069013"/>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501652" y="1665289"/>
            <a:ext cx="11188699" cy="392112"/>
          </a:xfrm>
        </p:spPr>
        <p:txBody>
          <a:bodyPr/>
          <a:lstStyle/>
          <a:p>
            <a:pPr lvl="0"/>
            <a:r>
              <a:rPr lang="en-US" noProof="0" smtClean="0"/>
              <a:t>Click to edit Master text styles</a:t>
            </a:r>
          </a:p>
        </p:txBody>
      </p:sp>
      <p:sp>
        <p:nvSpPr>
          <p:cNvPr id="19" name="Text Placeholder 7"/>
          <p:cNvSpPr>
            <a:spLocks noGrp="1"/>
          </p:cNvSpPr>
          <p:nvPr>
            <p:ph type="body" sz="quarter" idx="23"/>
          </p:nvPr>
        </p:nvSpPr>
        <p:spPr>
          <a:xfrm>
            <a:off x="501651" y="6121014"/>
            <a:ext cx="11188700"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18297029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 chart">
    <p:spTree>
      <p:nvGrpSpPr>
        <p:cNvPr id="1" name=""/>
        <p:cNvGrpSpPr/>
        <p:nvPr/>
      </p:nvGrpSpPr>
      <p:grpSpPr>
        <a:xfrm>
          <a:off x="0" y="0"/>
          <a:ext cx="0" cy="0"/>
          <a:chOff x="0" y="0"/>
          <a:chExt cx="0" cy="0"/>
        </a:xfrm>
      </p:grpSpPr>
      <p:sp>
        <p:nvSpPr>
          <p:cNvPr id="15" name="Text Placeholder 8"/>
          <p:cNvSpPr>
            <a:spLocks noGrp="1"/>
          </p:cNvSpPr>
          <p:nvPr>
            <p:ph type="body" sz="quarter" idx="13" hasCustomPrompt="1"/>
          </p:nvPr>
        </p:nvSpPr>
        <p:spPr>
          <a:xfrm>
            <a:off x="501651"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6"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7" name="Chart Placeholder 3"/>
          <p:cNvSpPr>
            <a:spLocks noGrp="1"/>
          </p:cNvSpPr>
          <p:nvPr>
            <p:ph type="chart" sz="quarter" idx="15"/>
          </p:nvPr>
        </p:nvSpPr>
        <p:spPr>
          <a:xfrm>
            <a:off x="504000" y="2051999"/>
            <a:ext cx="3549549" cy="4069014"/>
          </a:xfrm>
          <a:prstGeom prst="rect">
            <a:avLst/>
          </a:prstGeom>
        </p:spPr>
        <p:txBody>
          <a:bodyPr/>
          <a:lstStyle/>
          <a:p>
            <a:r>
              <a:rPr lang="en-US" noProof="0" smtClean="0"/>
              <a:t>Click icon to add chart</a:t>
            </a:r>
            <a:endParaRPr lang="en-US" noProof="0" dirty="0"/>
          </a:p>
        </p:txBody>
      </p:sp>
      <p:sp>
        <p:nvSpPr>
          <p:cNvPr id="18" name="Text Placeholder 8"/>
          <p:cNvSpPr>
            <a:spLocks noGrp="1"/>
          </p:cNvSpPr>
          <p:nvPr>
            <p:ph type="body" sz="quarter" idx="18"/>
          </p:nvPr>
        </p:nvSpPr>
        <p:spPr>
          <a:xfrm>
            <a:off x="501650" y="1665289"/>
            <a:ext cx="3562351" cy="392112"/>
          </a:xfrm>
        </p:spPr>
        <p:txBody>
          <a:bodyPr/>
          <a:lstStyle/>
          <a:p>
            <a:pPr lvl="0"/>
            <a:r>
              <a:rPr lang="en-US" noProof="0" smtClean="0"/>
              <a:t>Click to edit Master text styles</a:t>
            </a:r>
          </a:p>
        </p:txBody>
      </p:sp>
      <p:sp>
        <p:nvSpPr>
          <p:cNvPr id="7" name="Chart Placeholder 3"/>
          <p:cNvSpPr>
            <a:spLocks noGrp="1"/>
          </p:cNvSpPr>
          <p:nvPr>
            <p:ph type="chart" sz="quarter" idx="19"/>
          </p:nvPr>
        </p:nvSpPr>
        <p:spPr>
          <a:xfrm>
            <a:off x="4303184" y="2051999"/>
            <a:ext cx="3561616" cy="4069014"/>
          </a:xfrm>
          <a:prstGeom prst="rect">
            <a:avLst/>
          </a:prstGeom>
        </p:spPr>
        <p:txBody>
          <a:bodyPr/>
          <a:lstStyle/>
          <a:p>
            <a:r>
              <a:rPr lang="en-US" noProof="0" smtClean="0"/>
              <a:t>Click icon to add chart</a:t>
            </a:r>
            <a:endParaRPr lang="en-US" noProof="0" dirty="0"/>
          </a:p>
        </p:txBody>
      </p:sp>
      <p:sp>
        <p:nvSpPr>
          <p:cNvPr id="8" name="Text Placeholder 8"/>
          <p:cNvSpPr>
            <a:spLocks noGrp="1"/>
          </p:cNvSpPr>
          <p:nvPr>
            <p:ph type="body" sz="quarter" idx="20"/>
          </p:nvPr>
        </p:nvSpPr>
        <p:spPr>
          <a:xfrm>
            <a:off x="4303185" y="1665289"/>
            <a:ext cx="3561615" cy="392112"/>
          </a:xfrm>
        </p:spPr>
        <p:txBody>
          <a:bodyPr/>
          <a:lstStyle/>
          <a:p>
            <a:pPr lvl="0"/>
            <a:r>
              <a:rPr lang="en-US" noProof="0" smtClean="0"/>
              <a:t>Click to edit Master text styles</a:t>
            </a:r>
          </a:p>
        </p:txBody>
      </p:sp>
      <p:sp>
        <p:nvSpPr>
          <p:cNvPr id="9" name="Chart Placeholder 3"/>
          <p:cNvSpPr>
            <a:spLocks noGrp="1"/>
          </p:cNvSpPr>
          <p:nvPr>
            <p:ph type="chart" sz="quarter" idx="21"/>
          </p:nvPr>
        </p:nvSpPr>
        <p:spPr>
          <a:xfrm>
            <a:off x="8126397" y="2051999"/>
            <a:ext cx="3563953" cy="4069014"/>
          </a:xfrm>
          <a:prstGeom prst="rect">
            <a:avLst/>
          </a:prstGeom>
        </p:spPr>
        <p:txBody>
          <a:bodyPr/>
          <a:lstStyle/>
          <a:p>
            <a:r>
              <a:rPr lang="en-US" noProof="0" smtClean="0"/>
              <a:t>Click icon to add chart</a:t>
            </a:r>
            <a:endParaRPr lang="en-US" noProof="0" dirty="0"/>
          </a:p>
        </p:txBody>
      </p:sp>
      <p:sp>
        <p:nvSpPr>
          <p:cNvPr id="10" name="Text Placeholder 8"/>
          <p:cNvSpPr>
            <a:spLocks noGrp="1"/>
          </p:cNvSpPr>
          <p:nvPr>
            <p:ph type="body" sz="quarter" idx="22"/>
          </p:nvPr>
        </p:nvSpPr>
        <p:spPr>
          <a:xfrm>
            <a:off x="8126396" y="1659145"/>
            <a:ext cx="3563955" cy="398256"/>
          </a:xfrm>
        </p:spPr>
        <p:txBody>
          <a:bodyPr/>
          <a:lstStyle/>
          <a:p>
            <a:pPr lvl="0"/>
            <a:r>
              <a:rPr lang="en-US" noProof="0" smtClean="0"/>
              <a:t>Click to edit Master text styles</a:t>
            </a:r>
          </a:p>
        </p:txBody>
      </p:sp>
      <p:sp>
        <p:nvSpPr>
          <p:cNvPr id="12" name="Text Placeholder 7"/>
          <p:cNvSpPr>
            <a:spLocks noGrp="1"/>
          </p:cNvSpPr>
          <p:nvPr>
            <p:ph type="body" sz="quarter" idx="23"/>
          </p:nvPr>
        </p:nvSpPr>
        <p:spPr>
          <a:xfrm>
            <a:off x="501649" y="6121014"/>
            <a:ext cx="11165419" cy="260737"/>
          </a:xfrm>
        </p:spPr>
        <p:txBody>
          <a:bodyPr>
            <a:no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21508164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of text">
    <p:spTree>
      <p:nvGrpSpPr>
        <p:cNvPr id="1" name=""/>
        <p:cNvGrpSpPr/>
        <p:nvPr/>
      </p:nvGrpSpPr>
      <p:grpSpPr>
        <a:xfrm>
          <a:off x="0" y="0"/>
          <a:ext cx="0" cy="0"/>
          <a:chOff x="0" y="0"/>
          <a:chExt cx="0" cy="0"/>
        </a:xfrm>
      </p:grpSpPr>
      <p:sp>
        <p:nvSpPr>
          <p:cNvPr id="14" name="Title Placeholder 1"/>
          <p:cNvSpPr>
            <a:spLocks noGrp="1"/>
          </p:cNvSpPr>
          <p:nvPr>
            <p:ph type="title" hasCustomPrompt="1"/>
          </p:nvPr>
        </p:nvSpPr>
        <p:spPr>
          <a:xfrm>
            <a:off x="501651" y="317500"/>
            <a:ext cx="11202669"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9" name="Text Placeholder 8"/>
          <p:cNvSpPr>
            <a:spLocks noGrp="1"/>
          </p:cNvSpPr>
          <p:nvPr>
            <p:ph type="body" sz="quarter" idx="13" hasCustomPrompt="1"/>
          </p:nvPr>
        </p:nvSpPr>
        <p:spPr>
          <a:xfrm>
            <a:off x="501651" y="651600"/>
            <a:ext cx="1120266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Content Placeholder 3"/>
          <p:cNvSpPr>
            <a:spLocks noGrp="1"/>
          </p:cNvSpPr>
          <p:nvPr>
            <p:ph sz="quarter" idx="10"/>
          </p:nvPr>
        </p:nvSpPr>
        <p:spPr>
          <a:xfrm>
            <a:off x="501651" y="1665289"/>
            <a:ext cx="5305579"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5" name="Content Placeholder 3"/>
          <p:cNvSpPr>
            <a:spLocks noGrp="1"/>
          </p:cNvSpPr>
          <p:nvPr>
            <p:ph sz="quarter" idx="20"/>
          </p:nvPr>
        </p:nvSpPr>
        <p:spPr>
          <a:xfrm>
            <a:off x="6381539" y="1665289"/>
            <a:ext cx="5322781" cy="4716461"/>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84289120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columns - large">
    <p:spTree>
      <p:nvGrpSpPr>
        <p:cNvPr id="1" name=""/>
        <p:cNvGrpSpPr/>
        <p:nvPr/>
      </p:nvGrpSpPr>
      <p:grpSpPr>
        <a:xfrm>
          <a:off x="0" y="0"/>
          <a:ext cx="0" cy="0"/>
          <a:chOff x="0" y="0"/>
          <a:chExt cx="0" cy="0"/>
        </a:xfrm>
      </p:grpSpPr>
      <p:sp>
        <p:nvSpPr>
          <p:cNvPr id="7"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8" name="Title Placeholder 1"/>
          <p:cNvSpPr>
            <a:spLocks noGrp="1"/>
          </p:cNvSpPr>
          <p:nvPr>
            <p:ph type="title" hasCustomPrompt="1"/>
          </p:nvPr>
        </p:nvSpPr>
        <p:spPr>
          <a:xfrm>
            <a:off x="501650" y="317500"/>
            <a:ext cx="11188700"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1" name="Content Placeholder 3"/>
          <p:cNvSpPr>
            <a:spLocks noGrp="1"/>
          </p:cNvSpPr>
          <p:nvPr>
            <p:ph sz="quarter" idx="10"/>
          </p:nvPr>
        </p:nvSpPr>
        <p:spPr>
          <a:xfrm>
            <a:off x="501650" y="1665289"/>
            <a:ext cx="5305580"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Content Placeholder 3"/>
          <p:cNvSpPr>
            <a:spLocks noGrp="1"/>
          </p:cNvSpPr>
          <p:nvPr>
            <p:ph sz="quarter" idx="20"/>
          </p:nvPr>
        </p:nvSpPr>
        <p:spPr>
          <a:xfrm>
            <a:off x="6383999" y="1665289"/>
            <a:ext cx="5306351" cy="4716461"/>
          </a:xfrm>
          <a:prstGeom prst="rect">
            <a:avLst/>
          </a:prstGeom>
        </p:spPr>
        <p:txBody>
          <a:bodyPr>
            <a:noAutofit/>
          </a:bodyPr>
          <a:lstStyle>
            <a:lvl1pPr>
              <a:tabLst>
                <a:tab pos="5029200" algn="r"/>
              </a:tabLst>
              <a:defRPr sz="1600"/>
            </a:lvl1pPr>
            <a:lvl2pPr>
              <a:tabLst>
                <a:tab pos="5029200" algn="r"/>
              </a:tabLst>
              <a:defRPr sz="1600"/>
            </a:lvl2pPr>
            <a:lvl3pPr>
              <a:tabLst>
                <a:tab pos="5029200" algn="r"/>
              </a:tabLst>
              <a:defRPr sz="1600"/>
            </a:lvl3pPr>
            <a:lvl4pPr>
              <a:tabLst>
                <a:tab pos="5029200" algn="r"/>
              </a:tabLst>
              <a:defRPr sz="1600"/>
            </a:lvl4pPr>
            <a:lvl5pPr>
              <a:tabLst>
                <a:tab pos="5029200" algn="r"/>
              </a:tabLst>
              <a:defRPr baseline="0"/>
            </a:lvl5pPr>
            <a:lvl6pPr>
              <a:defRPr sz="1600"/>
            </a:lvl6pPr>
            <a:lvl7pPr>
              <a:defRPr sz="1600"/>
            </a:lvl7pPr>
            <a:lvl8pPr>
              <a:defRPr sz="1600"/>
            </a:lvl8pPr>
            <a:lvl9pPr>
              <a:defRPr sz="1600"/>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103103631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10" name="Content Placeholder 3"/>
          <p:cNvSpPr>
            <a:spLocks noGrp="1"/>
          </p:cNvSpPr>
          <p:nvPr>
            <p:ph sz="quarter" idx="10"/>
          </p:nvPr>
        </p:nvSpPr>
        <p:spPr>
          <a:xfrm>
            <a:off x="501652" y="1665289"/>
            <a:ext cx="5355165" cy="4455725"/>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Chart Placeholder 2"/>
          <p:cNvSpPr>
            <a:spLocks noGrp="1"/>
          </p:cNvSpPr>
          <p:nvPr>
            <p:ph type="chart" sz="quarter" idx="21"/>
          </p:nvPr>
        </p:nvSpPr>
        <p:spPr>
          <a:xfrm>
            <a:off x="6341223" y="2125013"/>
            <a:ext cx="5349128"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341223" y="1665288"/>
            <a:ext cx="5349128"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501650" y="6121014"/>
            <a:ext cx="11188700" cy="260737"/>
          </a:xfrm>
        </p:spPr>
        <p:txBody>
          <a:bodyPr>
            <a:normAutofit/>
          </a:bodyPr>
          <a:lstStyle>
            <a:lvl1pPr>
              <a:spcAft>
                <a:spcPts val="0"/>
              </a:spcAft>
              <a:defRPr sz="900"/>
            </a:lvl1pPr>
          </a:lstStyle>
          <a:p>
            <a:pPr lvl="0"/>
            <a:r>
              <a:rPr lang="en-US" noProof="0" smtClean="0"/>
              <a:t>Click to edit Master text styles</a:t>
            </a:r>
          </a:p>
        </p:txBody>
      </p:sp>
    </p:spTree>
    <p:extLst>
      <p:ext uri="{BB962C8B-B14F-4D97-AF65-F5344CB8AC3E}">
        <p14:creationId xmlns:p14="http://schemas.microsoft.com/office/powerpoint/2010/main" val="217946623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 chart">
    <p:spTree>
      <p:nvGrpSpPr>
        <p:cNvPr id="1" name=""/>
        <p:cNvGrpSpPr/>
        <p:nvPr/>
      </p:nvGrpSpPr>
      <p:grpSpPr>
        <a:xfrm>
          <a:off x="0" y="0"/>
          <a:ext cx="0" cy="0"/>
          <a:chOff x="0" y="0"/>
          <a:chExt cx="0" cy="0"/>
        </a:xfrm>
      </p:grpSpPr>
      <p:sp>
        <p:nvSpPr>
          <p:cNvPr id="3" name="Chart Placeholder 2"/>
          <p:cNvSpPr>
            <a:spLocks noGrp="1"/>
          </p:cNvSpPr>
          <p:nvPr>
            <p:ph type="chart" sz="quarter" idx="21"/>
          </p:nvPr>
        </p:nvSpPr>
        <p:spPr>
          <a:xfrm>
            <a:off x="6341221" y="2125013"/>
            <a:ext cx="5349129" cy="3996000"/>
          </a:xfrm>
        </p:spPr>
        <p:txBody>
          <a:bodyPr/>
          <a:lstStyle/>
          <a:p>
            <a:r>
              <a:rPr lang="en-US" noProof="0" smtClean="0"/>
              <a:t>Click icon to add chart</a:t>
            </a:r>
            <a:endParaRPr lang="en-US" noProof="0" dirty="0"/>
          </a:p>
        </p:txBody>
      </p:sp>
      <p:sp>
        <p:nvSpPr>
          <p:cNvPr id="6" name="Text Placeholder 5"/>
          <p:cNvSpPr>
            <a:spLocks noGrp="1"/>
          </p:cNvSpPr>
          <p:nvPr>
            <p:ph type="body" sz="quarter" idx="22"/>
          </p:nvPr>
        </p:nvSpPr>
        <p:spPr>
          <a:xfrm>
            <a:off x="6341222" y="1665288"/>
            <a:ext cx="5349129" cy="420687"/>
          </a:xfrm>
        </p:spPr>
        <p:txBody>
          <a:bodyPr/>
          <a:lstStyle/>
          <a:p>
            <a:pPr lvl="0"/>
            <a:r>
              <a:rPr lang="en-US" noProof="0" smtClean="0"/>
              <a:t>Click to edit Master text styles</a:t>
            </a:r>
          </a:p>
        </p:txBody>
      </p:sp>
      <p:sp>
        <p:nvSpPr>
          <p:cNvPr id="11"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3"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5" name="Text Placeholder 7"/>
          <p:cNvSpPr>
            <a:spLocks noGrp="1"/>
          </p:cNvSpPr>
          <p:nvPr>
            <p:ph type="body" sz="quarter" idx="23"/>
          </p:nvPr>
        </p:nvSpPr>
        <p:spPr>
          <a:xfrm>
            <a:off x="501649" y="6121014"/>
            <a:ext cx="11165419" cy="260737"/>
          </a:xfrm>
        </p:spPr>
        <p:txBody>
          <a:bodyPr>
            <a:normAutofit/>
          </a:bodyPr>
          <a:lstStyle>
            <a:lvl1pPr>
              <a:spcAft>
                <a:spcPts val="0"/>
              </a:spcAft>
              <a:defRPr sz="900"/>
            </a:lvl1pPr>
          </a:lstStyle>
          <a:p>
            <a:pPr lvl="0"/>
            <a:r>
              <a:rPr lang="en-US" noProof="0" smtClean="0"/>
              <a:t>Click to edit Master text styles</a:t>
            </a:r>
          </a:p>
        </p:txBody>
      </p:sp>
      <p:sp>
        <p:nvSpPr>
          <p:cNvPr id="9" name="Chart Placeholder 2"/>
          <p:cNvSpPr>
            <a:spLocks noGrp="1"/>
          </p:cNvSpPr>
          <p:nvPr>
            <p:ph type="chart" sz="quarter" idx="24"/>
          </p:nvPr>
        </p:nvSpPr>
        <p:spPr>
          <a:xfrm>
            <a:off x="501651" y="2125013"/>
            <a:ext cx="5339063" cy="3996000"/>
          </a:xfrm>
        </p:spPr>
        <p:txBody>
          <a:bodyPr/>
          <a:lstStyle/>
          <a:p>
            <a:r>
              <a:rPr lang="en-US" noProof="0" smtClean="0"/>
              <a:t>Click icon to add chart</a:t>
            </a:r>
            <a:endParaRPr lang="en-US" noProof="0" dirty="0"/>
          </a:p>
        </p:txBody>
      </p:sp>
      <p:sp>
        <p:nvSpPr>
          <p:cNvPr id="12" name="Text Placeholder 5"/>
          <p:cNvSpPr>
            <a:spLocks noGrp="1"/>
          </p:cNvSpPr>
          <p:nvPr>
            <p:ph type="body" sz="quarter" idx="25"/>
          </p:nvPr>
        </p:nvSpPr>
        <p:spPr>
          <a:xfrm>
            <a:off x="501649" y="1665288"/>
            <a:ext cx="5339064" cy="420687"/>
          </a:xfrm>
        </p:spPr>
        <p:txBody>
          <a:bodyPr/>
          <a:lstStyle/>
          <a:p>
            <a:pPr lvl="0"/>
            <a:r>
              <a:rPr lang="en-US" noProof="0" smtClean="0"/>
              <a:t>Click to edit Master text styles</a:t>
            </a:r>
          </a:p>
        </p:txBody>
      </p:sp>
    </p:spTree>
    <p:extLst>
      <p:ext uri="{BB962C8B-B14F-4D97-AF65-F5344CB8AC3E}">
        <p14:creationId xmlns:p14="http://schemas.microsoft.com/office/powerpoint/2010/main" val="1200285679"/>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 column content">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2" y="317500"/>
            <a:ext cx="11188699"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501650" y="1665289"/>
            <a:ext cx="4431857" cy="4716463"/>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Content Placeholder 3"/>
          <p:cNvSpPr>
            <a:spLocks noGrp="1"/>
          </p:cNvSpPr>
          <p:nvPr>
            <p:ph sz="quarter" idx="16"/>
          </p:nvPr>
        </p:nvSpPr>
        <p:spPr>
          <a:xfrm>
            <a:off x="5450349" y="1700214"/>
            <a:ext cx="6240000" cy="4681537"/>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890274777"/>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 content with quote ">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501651" y="317500"/>
            <a:ext cx="11188700" cy="334100"/>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6" name="Content Placeholder 3"/>
          <p:cNvSpPr>
            <a:spLocks noGrp="1"/>
          </p:cNvSpPr>
          <p:nvPr>
            <p:ph sz="quarter" idx="10"/>
          </p:nvPr>
        </p:nvSpPr>
        <p:spPr>
          <a:xfrm>
            <a:off x="7577882" y="1658680"/>
            <a:ext cx="4112468" cy="4723072"/>
          </a:xfrm>
          <a:prstGeom prst="rect">
            <a:avLst/>
          </a:prstGeom>
        </p:spPr>
        <p:txBody>
          <a:bodyPr>
            <a:noAutofit/>
          </a:bodyPr>
          <a:lstStyle>
            <a:lvl1pPr>
              <a:tabLst>
                <a:tab pos="5029200" algn="r"/>
              </a:tabLst>
              <a:defRPr sz="2400">
                <a:solidFill>
                  <a:schemeClr val="accent3"/>
                </a:solidFill>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p:txBody>
      </p:sp>
      <p:sp>
        <p:nvSpPr>
          <p:cNvPr id="8" name="Content Placeholder 3"/>
          <p:cNvSpPr>
            <a:spLocks noGrp="1"/>
          </p:cNvSpPr>
          <p:nvPr>
            <p:ph sz="quarter" idx="16"/>
          </p:nvPr>
        </p:nvSpPr>
        <p:spPr>
          <a:xfrm>
            <a:off x="501651" y="1665288"/>
            <a:ext cx="6506348" cy="4716462"/>
          </a:xfrm>
          <a:prstGeom prst="rect">
            <a:avLst/>
          </a:prstGeom>
        </p:spPr>
        <p:txBody>
          <a:bodyPr/>
          <a:lstStyle>
            <a:lvl1pPr>
              <a:tabLst>
                <a:tab pos="5029200" algn="r"/>
              </a:tabLst>
              <a:defRPr/>
            </a:lvl1pPr>
            <a:lvl2pPr>
              <a:tabLst>
                <a:tab pos="5029200" algn="r"/>
              </a:tabLst>
              <a:defRPr/>
            </a:lvl2pPr>
            <a:lvl3pPr>
              <a:tabLst>
                <a:tab pos="5029200" algn="r"/>
              </a:tabLst>
              <a:defRPr/>
            </a:lvl3pPr>
            <a:lvl4pPr>
              <a:tabLst>
                <a:tab pos="5029200" algn="r"/>
              </a:tabLst>
              <a:defRPr/>
            </a:lvl4pPr>
            <a:lvl5pPr>
              <a:tabLst>
                <a:tab pos="5029200" algn="r"/>
              </a:tabLst>
              <a:defRPr baseline="0"/>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3" hasCustomPrompt="1"/>
          </p:nvPr>
        </p:nvSpPr>
        <p:spPr>
          <a:xfrm>
            <a:off x="501652" y="651600"/>
            <a:ext cx="1118869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980198571"/>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am profil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334100"/>
          </a:xfrm>
        </p:spPr>
        <p:txBody>
          <a:bodyPr/>
          <a:lstStyle/>
          <a:p>
            <a:r>
              <a:rPr lang="en-US" noProof="0" smtClean="0"/>
              <a:t>Click to edit Master title style</a:t>
            </a:r>
            <a:endParaRPr lang="en-US" noProof="0" dirty="0"/>
          </a:p>
        </p:txBody>
      </p:sp>
      <p:sp>
        <p:nvSpPr>
          <p:cNvPr id="4" name="Picture Placeholder 6"/>
          <p:cNvSpPr>
            <a:spLocks noGrp="1"/>
          </p:cNvSpPr>
          <p:nvPr>
            <p:ph type="pic" sz="quarter" idx="13"/>
          </p:nvPr>
        </p:nvSpPr>
        <p:spPr>
          <a:xfrm>
            <a:off x="501649" y="1700213"/>
            <a:ext cx="2712000" cy="1260000"/>
          </a:xfrm>
        </p:spPr>
        <p:txBody>
          <a:bodyPr lIns="0" tIns="0" rIns="0" bIns="0">
            <a:noAutofit/>
          </a:bodyPr>
          <a:lstStyle/>
          <a:p>
            <a:r>
              <a:rPr lang="en-US" noProof="0" smtClean="0"/>
              <a:t>Click icon to add picture</a:t>
            </a:r>
            <a:endParaRPr lang="en-US" noProof="0" dirty="0"/>
          </a:p>
        </p:txBody>
      </p:sp>
      <p:sp>
        <p:nvSpPr>
          <p:cNvPr id="5" name="Picture Placeholder 6"/>
          <p:cNvSpPr>
            <a:spLocks noGrp="1"/>
          </p:cNvSpPr>
          <p:nvPr>
            <p:ph type="pic" sz="quarter" idx="14"/>
          </p:nvPr>
        </p:nvSpPr>
        <p:spPr>
          <a:xfrm>
            <a:off x="3327216" y="1700213"/>
            <a:ext cx="2712000" cy="1260000"/>
          </a:xfrm>
        </p:spPr>
        <p:txBody>
          <a:bodyPr lIns="0" tIns="0" rIns="0" bIns="0">
            <a:noAutofit/>
          </a:bodyPr>
          <a:lstStyle/>
          <a:p>
            <a:r>
              <a:rPr lang="en-US" noProof="0" smtClean="0"/>
              <a:t>Click icon to add picture</a:t>
            </a:r>
            <a:endParaRPr lang="en-US" noProof="0" dirty="0"/>
          </a:p>
        </p:txBody>
      </p:sp>
      <p:sp>
        <p:nvSpPr>
          <p:cNvPr id="6" name="Picture Placeholder 6"/>
          <p:cNvSpPr>
            <a:spLocks noGrp="1"/>
          </p:cNvSpPr>
          <p:nvPr>
            <p:ph type="pic" sz="quarter" idx="15"/>
          </p:nvPr>
        </p:nvSpPr>
        <p:spPr>
          <a:xfrm>
            <a:off x="6152783" y="1700213"/>
            <a:ext cx="2712000" cy="1260000"/>
          </a:xfrm>
        </p:spPr>
        <p:txBody>
          <a:bodyPr lIns="0" tIns="0" rIns="0" bIns="0">
            <a:noAutofit/>
          </a:bodyPr>
          <a:lstStyle/>
          <a:p>
            <a:r>
              <a:rPr lang="en-US" noProof="0" smtClean="0"/>
              <a:t>Click icon to add picture</a:t>
            </a:r>
            <a:endParaRPr lang="en-US" noProof="0" dirty="0"/>
          </a:p>
        </p:txBody>
      </p:sp>
      <p:sp>
        <p:nvSpPr>
          <p:cNvPr id="7" name="Picture Placeholder 6"/>
          <p:cNvSpPr>
            <a:spLocks noGrp="1"/>
          </p:cNvSpPr>
          <p:nvPr>
            <p:ph type="pic" sz="quarter" idx="16"/>
          </p:nvPr>
        </p:nvSpPr>
        <p:spPr>
          <a:xfrm>
            <a:off x="8978351" y="1700213"/>
            <a:ext cx="2712000" cy="1260000"/>
          </a:xfrm>
        </p:spPr>
        <p:txBody>
          <a:bodyPr lIns="0" tIns="0" rIns="0" bIns="0">
            <a:noAutofit/>
          </a:bodyPr>
          <a:lstStyle/>
          <a:p>
            <a:r>
              <a:rPr lang="en-US" noProof="0" smtClean="0"/>
              <a:t>Click icon to add picture</a:t>
            </a:r>
            <a:endParaRPr lang="en-US" noProof="0" dirty="0"/>
          </a:p>
        </p:txBody>
      </p:sp>
      <p:sp>
        <p:nvSpPr>
          <p:cNvPr id="9" name="Text Placeholder 8"/>
          <p:cNvSpPr>
            <a:spLocks noGrp="1"/>
          </p:cNvSpPr>
          <p:nvPr>
            <p:ph type="body" sz="quarter" idx="17"/>
          </p:nvPr>
        </p:nvSpPr>
        <p:spPr>
          <a:xfrm>
            <a:off x="501650" y="3124200"/>
            <a:ext cx="2720468" cy="3257548"/>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8"/>
          </p:nvPr>
        </p:nvSpPr>
        <p:spPr>
          <a:xfrm>
            <a:off x="6149963" y="3120551"/>
            <a:ext cx="2712000" cy="326119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19"/>
          </p:nvPr>
        </p:nvSpPr>
        <p:spPr>
          <a:xfrm>
            <a:off x="3330040" y="3124200"/>
            <a:ext cx="2712000" cy="3257549"/>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Text Placeholder 8"/>
          <p:cNvSpPr>
            <a:spLocks noGrp="1"/>
          </p:cNvSpPr>
          <p:nvPr>
            <p:ph type="body" sz="quarter" idx="20"/>
          </p:nvPr>
        </p:nvSpPr>
        <p:spPr>
          <a:xfrm>
            <a:off x="8993169" y="3108508"/>
            <a:ext cx="2697183" cy="3273240"/>
          </a:xfrm>
        </p:spPr>
        <p:txBody>
          <a:bodyPr/>
          <a:lstStyle>
            <a:lvl1pPr>
              <a:defRPr b="1">
                <a:solidFill>
                  <a:schemeClr val="accent1"/>
                </a:solidFill>
              </a:defRPr>
            </a:lvl1pPr>
            <a:lvl2pPr>
              <a:spcAft>
                <a:spcPts val="0"/>
              </a:spcAft>
              <a:defRPr/>
            </a:lvl2pPr>
            <a:lvl3pPr marL="0" indent="0">
              <a:spcAft>
                <a:spcPts val="0"/>
              </a:spcAft>
              <a:buNone/>
              <a:defRPr/>
            </a:lvl3pPr>
            <a:lvl4pPr marL="176400" indent="-176400">
              <a:spcAft>
                <a:spcPts val="0"/>
              </a:spcAft>
              <a:buFont typeface="Arial" panose="020B0604020202020204" pitchFamily="34" charset="0"/>
              <a:buChar char="•"/>
              <a:defRPr/>
            </a:lvl4pPr>
            <a:lvl5pPr marL="356400" indent="-176400">
              <a:spcAft>
                <a:spcPts val="0"/>
              </a:spcAft>
              <a:defRPr baseline="0"/>
            </a:lvl5pPr>
            <a:lvl6pPr marL="356400" indent="-176400">
              <a:spcAft>
                <a:spcPts val="0"/>
              </a:spcAft>
              <a:buFont typeface="Verdana" panose="020B0604030504040204" pitchFamily="34" charset="0"/>
              <a:buChar char="−"/>
              <a:defRPr/>
            </a:lvl6pPr>
            <a:lvl7pPr marL="356400" indent="-176400">
              <a:spcAft>
                <a:spcPts val="0"/>
              </a:spcAft>
              <a:defRPr/>
            </a:lvl7pPr>
            <a:lvl8pPr marL="356400" indent="-176400">
              <a:spcAft>
                <a:spcPts val="0"/>
              </a:spcAft>
              <a:defRPr/>
            </a:lvl8pPr>
            <a:lvl9pPr marL="356400" indent="-176400">
              <a:spcAft>
                <a:spcPts val="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3" name="Text Placeholder 8"/>
          <p:cNvSpPr>
            <a:spLocks noGrp="1"/>
          </p:cNvSpPr>
          <p:nvPr>
            <p:ph type="body" sz="quarter" idx="21" hasCustomPrompt="1"/>
          </p:nvPr>
        </p:nvSpPr>
        <p:spPr>
          <a:xfrm>
            <a:off x="501650" y="651600"/>
            <a:ext cx="11188701"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93032526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Black">
    <p:bg bwMode="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3989" y="5864230"/>
            <a:ext cx="5592011"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21" name="Group 20"/>
          <p:cNvGrpSpPr/>
          <p:nvPr userDrawn="1"/>
        </p:nvGrpSpPr>
        <p:grpSpPr>
          <a:xfrm>
            <a:off x="503988" y="378000"/>
            <a:ext cx="2160000" cy="307976"/>
            <a:chOff x="398463" y="404813"/>
            <a:chExt cx="1627187" cy="307976"/>
          </a:xfrm>
          <a:solidFill>
            <a:schemeClr val="bg1"/>
          </a:solidFill>
        </p:grpSpPr>
        <p:sp>
          <p:nvSpPr>
            <p:cNvPr id="11"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20"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1665008738"/>
      </p:ext>
    </p:extLst>
  </p:cSld>
  <p:clrMapOvr>
    <a:overrideClrMapping bg1="lt1" tx1="dk1" bg2="lt2" tx2="dk2" accent1="accent1" accent2="accent2" accent3="accent3" accent4="accent4" accent5="accent5" accent6="accent6" hlink="hlink" folHlink="folHlink"/>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am profile 2">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0"/>
            <a:ext cx="11188700" cy="334100"/>
          </a:xfrm>
        </p:spPr>
        <p:txBody>
          <a:bodyPr/>
          <a:lstStyle/>
          <a:p>
            <a:r>
              <a:rPr lang="en-US" noProof="0" smtClean="0"/>
              <a:t>Click to edit Master title style</a:t>
            </a:r>
            <a:endParaRPr lang="en-US" noProof="0" dirty="0"/>
          </a:p>
        </p:txBody>
      </p:sp>
      <p:sp>
        <p:nvSpPr>
          <p:cNvPr id="4" name="Rectangle 3"/>
          <p:cNvSpPr/>
          <p:nvPr userDrawn="1"/>
        </p:nvSpPr>
        <p:spPr>
          <a:xfrm>
            <a:off x="504000" y="1707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6224085" y="1700213"/>
            <a:ext cx="5475067" cy="60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504000" y="4065173"/>
            <a:ext cx="5496000"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Rectangle 6"/>
          <p:cNvSpPr/>
          <p:nvPr userDrawn="1"/>
        </p:nvSpPr>
        <p:spPr>
          <a:xfrm>
            <a:off x="6224085" y="4065173"/>
            <a:ext cx="547506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8" name="Picture Placeholder 11"/>
          <p:cNvSpPr>
            <a:spLocks noGrp="1"/>
          </p:cNvSpPr>
          <p:nvPr>
            <p:ph type="pic" sz="quarter" idx="25"/>
          </p:nvPr>
        </p:nvSpPr>
        <p:spPr>
          <a:xfrm>
            <a:off x="504000" y="1880213"/>
            <a:ext cx="1968000" cy="1476000"/>
          </a:xfrm>
        </p:spPr>
        <p:txBody>
          <a:bodyPr/>
          <a:lstStyle>
            <a:lvl1pPr algn="ctr">
              <a:defRPr/>
            </a:lvl1pPr>
          </a:lstStyle>
          <a:p>
            <a:r>
              <a:rPr lang="en-US" noProof="0" smtClean="0"/>
              <a:t>Click icon to add picture</a:t>
            </a:r>
            <a:endParaRPr lang="en-US" noProof="0" dirty="0"/>
          </a:p>
        </p:txBody>
      </p:sp>
      <p:sp>
        <p:nvSpPr>
          <p:cNvPr id="9" name="Picture Placeholder 11"/>
          <p:cNvSpPr>
            <a:spLocks noGrp="1"/>
          </p:cNvSpPr>
          <p:nvPr>
            <p:ph type="pic" sz="quarter" idx="27"/>
          </p:nvPr>
        </p:nvSpPr>
        <p:spPr>
          <a:xfrm>
            <a:off x="6224085" y="1880213"/>
            <a:ext cx="1968000" cy="1476000"/>
          </a:xfrm>
        </p:spPr>
        <p:txBody>
          <a:bodyPr/>
          <a:lstStyle>
            <a:lvl1pPr algn="ctr">
              <a:defRPr/>
            </a:lvl1pPr>
          </a:lstStyle>
          <a:p>
            <a:r>
              <a:rPr lang="en-US" noProof="0" smtClean="0"/>
              <a:t>Click icon to add picture</a:t>
            </a:r>
            <a:endParaRPr lang="en-US" noProof="0" dirty="0"/>
          </a:p>
        </p:txBody>
      </p:sp>
      <p:sp>
        <p:nvSpPr>
          <p:cNvPr id="10" name="Picture Placeholder 11"/>
          <p:cNvSpPr>
            <a:spLocks noGrp="1"/>
          </p:cNvSpPr>
          <p:nvPr>
            <p:ph type="pic" sz="quarter" idx="29"/>
          </p:nvPr>
        </p:nvSpPr>
        <p:spPr>
          <a:xfrm>
            <a:off x="504000" y="4256213"/>
            <a:ext cx="1968000" cy="1476000"/>
          </a:xfrm>
        </p:spPr>
        <p:txBody>
          <a:bodyPr/>
          <a:lstStyle>
            <a:lvl1pPr algn="ctr">
              <a:defRPr/>
            </a:lvl1pPr>
          </a:lstStyle>
          <a:p>
            <a:r>
              <a:rPr lang="en-US" noProof="0" smtClean="0"/>
              <a:t>Click icon to add picture</a:t>
            </a:r>
            <a:endParaRPr lang="en-US" noProof="0" dirty="0"/>
          </a:p>
        </p:txBody>
      </p:sp>
      <p:sp>
        <p:nvSpPr>
          <p:cNvPr id="11" name="Picture Placeholder 11"/>
          <p:cNvSpPr>
            <a:spLocks noGrp="1"/>
          </p:cNvSpPr>
          <p:nvPr>
            <p:ph type="pic" sz="quarter" idx="31"/>
          </p:nvPr>
        </p:nvSpPr>
        <p:spPr>
          <a:xfrm>
            <a:off x="6224085" y="4256213"/>
            <a:ext cx="1968000" cy="1476000"/>
          </a:xfrm>
        </p:spPr>
        <p:txBody>
          <a:bodyPr/>
          <a:lstStyle>
            <a:lvl1pPr algn="ctr">
              <a:defRPr/>
            </a:lvl1pPr>
          </a:lstStyle>
          <a:p>
            <a:r>
              <a:rPr lang="en-US" noProof="0" smtClean="0"/>
              <a:t>Click icon to add picture</a:t>
            </a:r>
            <a:endParaRPr lang="en-US" noProof="0" dirty="0"/>
          </a:p>
        </p:txBody>
      </p:sp>
      <p:sp>
        <p:nvSpPr>
          <p:cNvPr id="13" name="Text Placeholder 12"/>
          <p:cNvSpPr>
            <a:spLocks noGrp="1"/>
          </p:cNvSpPr>
          <p:nvPr>
            <p:ph type="body" sz="quarter" idx="32"/>
          </p:nvPr>
        </p:nvSpPr>
        <p:spPr>
          <a:xfrm>
            <a:off x="2683483" y="1880213"/>
            <a:ext cx="3288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4" name="Text Placeholder 12"/>
          <p:cNvSpPr>
            <a:spLocks noGrp="1"/>
          </p:cNvSpPr>
          <p:nvPr>
            <p:ph type="body" sz="quarter" idx="33"/>
          </p:nvPr>
        </p:nvSpPr>
        <p:spPr>
          <a:xfrm>
            <a:off x="8396560" y="1880213"/>
            <a:ext cx="3302592"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5" name="Text Placeholder 12"/>
          <p:cNvSpPr>
            <a:spLocks noGrp="1"/>
          </p:cNvSpPr>
          <p:nvPr>
            <p:ph type="body" sz="quarter" idx="34"/>
          </p:nvPr>
        </p:nvSpPr>
        <p:spPr>
          <a:xfrm>
            <a:off x="2683483" y="4256213"/>
            <a:ext cx="3288000"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6" name="Text Placeholder 12"/>
          <p:cNvSpPr>
            <a:spLocks noGrp="1"/>
          </p:cNvSpPr>
          <p:nvPr>
            <p:ph type="body" sz="quarter" idx="35"/>
          </p:nvPr>
        </p:nvSpPr>
        <p:spPr>
          <a:xfrm>
            <a:off x="8396560" y="4256213"/>
            <a:ext cx="3302592" cy="1944000"/>
          </a:xfrm>
        </p:spPr>
        <p:txBody>
          <a:bodyPr/>
          <a:lstStyle>
            <a:lvl1pPr>
              <a:spcAft>
                <a:spcPts val="0"/>
              </a:spcAft>
              <a:defRPr b="1"/>
            </a:lvl1pPr>
            <a:lvl2pPr>
              <a:spcAft>
                <a:spcPts val="0"/>
              </a:spcAft>
              <a:defRPr b="0"/>
            </a:lvl2pPr>
          </a:lstStyle>
          <a:p>
            <a:pPr lvl="0"/>
            <a:r>
              <a:rPr lang="en-US" noProof="0" smtClean="0"/>
              <a:t>Click to edit Master text styles</a:t>
            </a:r>
          </a:p>
          <a:p>
            <a:pPr lvl="1"/>
            <a:r>
              <a:rPr lang="en-US" noProof="0" smtClean="0"/>
              <a:t>Second level</a:t>
            </a:r>
          </a:p>
        </p:txBody>
      </p:sp>
      <p:sp>
        <p:nvSpPr>
          <p:cNvPr id="17"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70504324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 picture and text">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334099"/>
          </a:xfrm>
        </p:spPr>
        <p:txBody>
          <a:bodyPr/>
          <a:lstStyle/>
          <a:p>
            <a:r>
              <a:rPr lang="en-US" noProof="0" smtClean="0"/>
              <a:t>Click to edit Master title style</a:t>
            </a:r>
            <a:endParaRPr lang="en-US" noProof="0" dirty="0"/>
          </a:p>
        </p:txBody>
      </p:sp>
      <p:sp>
        <p:nvSpPr>
          <p:cNvPr id="4" name="Picture Placeholder 7"/>
          <p:cNvSpPr>
            <a:spLocks noGrp="1"/>
          </p:cNvSpPr>
          <p:nvPr>
            <p:ph type="pic" sz="quarter" idx="13"/>
          </p:nvPr>
        </p:nvSpPr>
        <p:spPr>
          <a:xfrm>
            <a:off x="501651" y="1700214"/>
            <a:ext cx="3695700" cy="1971675"/>
          </a:xfrm>
        </p:spPr>
        <p:txBody>
          <a:bodyPr/>
          <a:lstStyle/>
          <a:p>
            <a:r>
              <a:rPr lang="en-US" noProof="0" smtClean="0"/>
              <a:t>Click icon to add picture</a:t>
            </a:r>
            <a:endParaRPr lang="en-US" noProof="0" dirty="0"/>
          </a:p>
        </p:txBody>
      </p:sp>
      <p:sp>
        <p:nvSpPr>
          <p:cNvPr id="5" name="Picture Placeholder 7"/>
          <p:cNvSpPr>
            <a:spLocks noGrp="1"/>
          </p:cNvSpPr>
          <p:nvPr>
            <p:ph type="pic" sz="quarter" idx="14"/>
          </p:nvPr>
        </p:nvSpPr>
        <p:spPr>
          <a:xfrm>
            <a:off x="8006398" y="1700214"/>
            <a:ext cx="3683953" cy="1971675"/>
          </a:xfrm>
        </p:spPr>
        <p:txBody>
          <a:bodyPr/>
          <a:lstStyle/>
          <a:p>
            <a:r>
              <a:rPr lang="en-US" noProof="0" smtClean="0"/>
              <a:t>Click icon to add picture</a:t>
            </a:r>
            <a:endParaRPr lang="en-US" noProof="0" dirty="0"/>
          </a:p>
        </p:txBody>
      </p:sp>
      <p:sp>
        <p:nvSpPr>
          <p:cNvPr id="6" name="Picture Placeholder 7"/>
          <p:cNvSpPr>
            <a:spLocks noGrp="1"/>
          </p:cNvSpPr>
          <p:nvPr>
            <p:ph type="pic" sz="quarter" idx="15"/>
          </p:nvPr>
        </p:nvSpPr>
        <p:spPr>
          <a:xfrm>
            <a:off x="4273075" y="1700214"/>
            <a:ext cx="3657600" cy="1971675"/>
          </a:xfrm>
        </p:spPr>
        <p:txBody>
          <a:bodyPr/>
          <a:lstStyle/>
          <a:p>
            <a:r>
              <a:rPr lang="en-US" noProof="0" smtClean="0"/>
              <a:t>Click icon to add picture</a:t>
            </a:r>
            <a:endParaRPr lang="en-US" noProof="0" dirty="0"/>
          </a:p>
        </p:txBody>
      </p:sp>
      <p:sp>
        <p:nvSpPr>
          <p:cNvPr id="9" name="Text Placeholder 18"/>
          <p:cNvSpPr>
            <a:spLocks noGrp="1"/>
          </p:cNvSpPr>
          <p:nvPr>
            <p:ph idx="1" hasCustomPrompt="1"/>
          </p:nvPr>
        </p:nvSpPr>
        <p:spPr>
          <a:xfrm>
            <a:off x="501651" y="3832225"/>
            <a:ext cx="3683949"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3" name="Text Placeholder 18"/>
          <p:cNvSpPr>
            <a:spLocks noGrp="1"/>
          </p:cNvSpPr>
          <p:nvPr>
            <p:ph idx="16" hasCustomPrompt="1"/>
          </p:nvPr>
        </p:nvSpPr>
        <p:spPr>
          <a:xfrm>
            <a:off x="4267200" y="3832225"/>
            <a:ext cx="3657600"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4" name="Text Placeholder 18"/>
          <p:cNvSpPr>
            <a:spLocks noGrp="1"/>
          </p:cNvSpPr>
          <p:nvPr>
            <p:ph idx="17" hasCustomPrompt="1"/>
          </p:nvPr>
        </p:nvSpPr>
        <p:spPr>
          <a:xfrm>
            <a:off x="8006398" y="3832225"/>
            <a:ext cx="3683953" cy="2095200"/>
          </a:xfrm>
          <a:prstGeom prst="rect">
            <a:avLst/>
          </a:prstGeom>
        </p:spPr>
        <p:txBody>
          <a:bodyPr vert="horz" lIns="0" tIns="0" rIns="0" bIns="0" rtlCol="0">
            <a:no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ext Placeholder 8"/>
          <p:cNvSpPr>
            <a:spLocks noGrp="1"/>
          </p:cNvSpPr>
          <p:nvPr>
            <p:ph type="body" sz="quarter" idx="18"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3395560946"/>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mp; subtitle">
    <p:spTree>
      <p:nvGrpSpPr>
        <p:cNvPr id="1" name=""/>
        <p:cNvGrpSpPr/>
        <p:nvPr/>
      </p:nvGrpSpPr>
      <p:grpSpPr>
        <a:xfrm>
          <a:off x="0" y="0"/>
          <a:ext cx="0" cy="0"/>
          <a:chOff x="0" y="0"/>
          <a:chExt cx="0" cy="0"/>
        </a:xfrm>
      </p:grpSpPr>
      <p:sp>
        <p:nvSpPr>
          <p:cNvPr id="10"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1"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Tree>
    <p:extLst>
      <p:ext uri="{BB962C8B-B14F-4D97-AF65-F5344CB8AC3E}">
        <p14:creationId xmlns:p14="http://schemas.microsoft.com/office/powerpoint/2010/main" val="428195933"/>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alifications 2 x 1">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246195" y="1857892"/>
            <a:ext cx="5444156"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501651" y="317502"/>
            <a:ext cx="11188700" cy="334099"/>
          </a:xfrm>
        </p:spPr>
        <p:txBody>
          <a:bodyPr/>
          <a:lstStyle/>
          <a:p>
            <a:r>
              <a:rPr lang="en-US" noProof="0" smtClean="0"/>
              <a:t>Click to edit Master title style</a:t>
            </a:r>
            <a:endParaRPr lang="en-US" noProof="0" dirty="0"/>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6"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4239408974"/>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Qualifications 2 x 2">
    <p:spTree>
      <p:nvGrpSpPr>
        <p:cNvPr id="1" name=""/>
        <p:cNvGrpSpPr/>
        <p:nvPr/>
      </p:nvGrpSpPr>
      <p:grpSpPr>
        <a:xfrm>
          <a:off x="0" y="0"/>
          <a:ext cx="0" cy="0"/>
          <a:chOff x="0" y="0"/>
          <a:chExt cx="0" cy="0"/>
        </a:xfrm>
      </p:grpSpPr>
      <p:sp>
        <p:nvSpPr>
          <p:cNvPr id="8" name="Text Placeholder 8"/>
          <p:cNvSpPr>
            <a:spLocks noGrp="1"/>
          </p:cNvSpPr>
          <p:nvPr>
            <p:ph type="body" sz="quarter" idx="17"/>
          </p:nvPr>
        </p:nvSpPr>
        <p:spPr>
          <a:xfrm>
            <a:off x="504000" y="1857892"/>
            <a:ext cx="5468941"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21"/>
          </p:nvPr>
        </p:nvSpPr>
        <p:spPr>
          <a:xfrm>
            <a:off x="6246195" y="1857892"/>
            <a:ext cx="5454668"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2" name="Title 1"/>
          <p:cNvSpPr>
            <a:spLocks noGrp="1"/>
          </p:cNvSpPr>
          <p:nvPr>
            <p:ph type="title"/>
          </p:nvPr>
        </p:nvSpPr>
        <p:spPr>
          <a:xfrm>
            <a:off x="501651" y="317502"/>
            <a:ext cx="11188700" cy="334099"/>
          </a:xfrm>
        </p:spPr>
        <p:txBody>
          <a:bodyPr/>
          <a:lstStyle/>
          <a:p>
            <a:r>
              <a:rPr lang="en-US" noProof="0" smtClean="0"/>
              <a:t>Click to edit Master title style</a:t>
            </a:r>
            <a:endParaRPr lang="en-US" noProof="0" dirty="0"/>
          </a:p>
        </p:txBody>
      </p:sp>
      <p:sp>
        <p:nvSpPr>
          <p:cNvPr id="4" name="Rectangle 3"/>
          <p:cNvSpPr/>
          <p:nvPr userDrawn="1"/>
        </p:nvSpPr>
        <p:spPr>
          <a:xfrm>
            <a:off x="504000" y="1705378"/>
            <a:ext cx="5466824"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5" name="Rectangle 4"/>
          <p:cNvSpPr/>
          <p:nvPr userDrawn="1"/>
        </p:nvSpPr>
        <p:spPr>
          <a:xfrm>
            <a:off x="6246195" y="1705378"/>
            <a:ext cx="5452957" cy="5304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7" name="Picture Placeholder 29"/>
          <p:cNvSpPr>
            <a:spLocks noGrp="1"/>
          </p:cNvSpPr>
          <p:nvPr>
            <p:ph type="pic" sz="quarter" idx="20" hasCustomPrompt="1"/>
          </p:nvPr>
        </p:nvSpPr>
        <p:spPr>
          <a:xfrm>
            <a:off x="10424617" y="1857893"/>
            <a:ext cx="124416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0" name="Text Placeholder 8"/>
          <p:cNvSpPr>
            <a:spLocks noGrp="1"/>
          </p:cNvSpPr>
          <p:nvPr>
            <p:ph type="body" sz="quarter" idx="22"/>
          </p:nvPr>
        </p:nvSpPr>
        <p:spPr>
          <a:xfrm>
            <a:off x="504000" y="4249682"/>
            <a:ext cx="5466824"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1" name="Text Placeholder 8"/>
          <p:cNvSpPr>
            <a:spLocks noGrp="1"/>
          </p:cNvSpPr>
          <p:nvPr>
            <p:ph type="body" sz="quarter" idx="23"/>
          </p:nvPr>
        </p:nvSpPr>
        <p:spPr>
          <a:xfrm>
            <a:off x="6246194" y="4249682"/>
            <a:ext cx="5452959" cy="1695450"/>
          </a:xfrm>
        </p:spPr>
        <p:txBody>
          <a:bodyPr/>
          <a:lstStyle>
            <a:lvl1pPr>
              <a:spcAft>
                <a:spcPts val="1000"/>
              </a:spcAft>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2" name="Rectangle 11"/>
          <p:cNvSpPr/>
          <p:nvPr userDrawn="1"/>
        </p:nvSpPr>
        <p:spPr>
          <a:xfrm>
            <a:off x="504001" y="4103518"/>
            <a:ext cx="546894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3" name="Rectangle 12"/>
          <p:cNvSpPr/>
          <p:nvPr userDrawn="1"/>
        </p:nvSpPr>
        <p:spPr>
          <a:xfrm>
            <a:off x="6246194" y="4103518"/>
            <a:ext cx="5444716"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spcAft>
                <a:spcPts val="1000"/>
              </a:spcAft>
            </a:pPr>
            <a:endParaRPr lang="en-US" sz="1100" noProof="0" dirty="0">
              <a:solidFill>
                <a:schemeClr val="bg1"/>
              </a:solidFill>
            </a:endParaRPr>
          </a:p>
        </p:txBody>
      </p:sp>
      <p:sp>
        <p:nvSpPr>
          <p:cNvPr id="14" name="Picture Placeholder 29"/>
          <p:cNvSpPr>
            <a:spLocks noGrp="1"/>
          </p:cNvSpPr>
          <p:nvPr>
            <p:ph type="pic" sz="quarter" idx="24" hasCustomPrompt="1"/>
          </p:nvPr>
        </p:nvSpPr>
        <p:spPr>
          <a:xfrm>
            <a:off x="4754494" y="4255707"/>
            <a:ext cx="1239381"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5" name="Picture Placeholder 29"/>
          <p:cNvSpPr>
            <a:spLocks noGrp="1"/>
          </p:cNvSpPr>
          <p:nvPr>
            <p:ph type="pic" sz="quarter" idx="25" hasCustomPrompt="1"/>
          </p:nvPr>
        </p:nvSpPr>
        <p:spPr>
          <a:xfrm>
            <a:off x="10424617" y="4249683"/>
            <a:ext cx="1244160"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
        <p:nvSpPr>
          <p:cNvPr id="16" name="Text Placeholder 8"/>
          <p:cNvSpPr>
            <a:spLocks noGrp="1"/>
          </p:cNvSpPr>
          <p:nvPr>
            <p:ph type="body" sz="quarter" idx="13" hasCustomPrompt="1"/>
          </p:nvPr>
        </p:nvSpPr>
        <p:spPr>
          <a:xfrm>
            <a:off x="501651" y="651600"/>
            <a:ext cx="11197501"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17" name="Picture Placeholder 29"/>
          <p:cNvSpPr>
            <a:spLocks noGrp="1"/>
          </p:cNvSpPr>
          <p:nvPr>
            <p:ph type="pic" sz="quarter" idx="19" hasCustomPrompt="1"/>
          </p:nvPr>
        </p:nvSpPr>
        <p:spPr>
          <a:xfrm>
            <a:off x="4769491" y="1863917"/>
            <a:ext cx="1210207" cy="549275"/>
          </a:xfrm>
        </p:spPr>
        <p:txBody>
          <a:bodyPr/>
          <a:lstStyle>
            <a:lvl1pPr marL="0" marR="0" indent="0" algn="l" defTabSz="914400" rtl="0" eaLnBrk="1" fontAlgn="auto" latinLnBrk="0" hangingPunct="1">
              <a:lnSpc>
                <a:spcPct val="100000"/>
              </a:lnSpc>
              <a:spcBef>
                <a:spcPts val="0"/>
              </a:spcBef>
              <a:spcAft>
                <a:spcPts val="1000"/>
              </a:spcAft>
              <a:buClrTx/>
              <a:buSzTx/>
              <a:buFont typeface="Arial" panose="020B0604020202020204" pitchFamily="34" charset="0"/>
              <a:buNone/>
              <a:tabLst/>
              <a:defRPr sz="900"/>
            </a:lvl1pPr>
          </a:lstStyle>
          <a:p>
            <a:pPr>
              <a:spcBef>
                <a:spcPct val="0"/>
              </a:spcBef>
            </a:pPr>
            <a:r>
              <a:rPr lang="en-US" sz="1200" noProof="0" dirty="0">
                <a:solidFill>
                  <a:schemeClr val="bg1"/>
                </a:solidFill>
              </a:rPr>
              <a:t>Co-brand</a:t>
            </a:r>
            <a:br>
              <a:rPr lang="en-US" sz="1200" noProof="0" dirty="0">
                <a:solidFill>
                  <a:schemeClr val="bg1"/>
                </a:solidFill>
              </a:rPr>
            </a:br>
            <a:r>
              <a:rPr lang="en-US" sz="1200" noProof="0" dirty="0">
                <a:solidFill>
                  <a:schemeClr val="bg1"/>
                </a:solidFill>
              </a:rPr>
              <a:t>Logo</a:t>
            </a:r>
          </a:p>
          <a:p>
            <a:endParaRPr lang="en-US" noProof="0" dirty="0"/>
          </a:p>
        </p:txBody>
      </p:sp>
    </p:spTree>
    <p:extLst>
      <p:ext uri="{BB962C8B-B14F-4D97-AF65-F5344CB8AC3E}">
        <p14:creationId xmlns:p14="http://schemas.microsoft.com/office/powerpoint/2010/main" val="389756138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 column green line">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334099"/>
          </a:xfrm>
        </p:spPr>
        <p:txBody>
          <a:bodyPr/>
          <a:lstStyle/>
          <a:p>
            <a:r>
              <a:rPr lang="en-US" noProof="0" smtClean="0"/>
              <a:t>Click to edit Master title style</a:t>
            </a:r>
            <a:endParaRPr lang="en-US" noProof="0" dirty="0"/>
          </a:p>
        </p:txBody>
      </p:sp>
      <p:sp>
        <p:nvSpPr>
          <p:cNvPr id="4" name="Rectangle 3"/>
          <p:cNvSpPr/>
          <p:nvPr userDrawn="1"/>
        </p:nvSpPr>
        <p:spPr>
          <a:xfrm>
            <a:off x="4320000" y="1705968"/>
            <a:ext cx="3556117"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5" name="Rectangle 4"/>
          <p:cNvSpPr/>
          <p:nvPr userDrawn="1"/>
        </p:nvSpPr>
        <p:spPr>
          <a:xfrm>
            <a:off x="504000" y="1700214"/>
            <a:ext cx="3560000" cy="5975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6" name="Rectangle 5"/>
          <p:cNvSpPr/>
          <p:nvPr userDrawn="1"/>
        </p:nvSpPr>
        <p:spPr>
          <a:xfrm>
            <a:off x="8115300" y="1705968"/>
            <a:ext cx="3583853" cy="5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100" noProof="0" dirty="0">
              <a:solidFill>
                <a:schemeClr val="bg1"/>
              </a:solidFill>
            </a:endParaRPr>
          </a:p>
        </p:txBody>
      </p:sp>
      <p:sp>
        <p:nvSpPr>
          <p:cNvPr id="7" name="Text Placeholder 8"/>
          <p:cNvSpPr>
            <a:spLocks noGrp="1"/>
          </p:cNvSpPr>
          <p:nvPr>
            <p:ph type="body" sz="quarter" idx="17"/>
          </p:nvPr>
        </p:nvSpPr>
        <p:spPr>
          <a:xfrm>
            <a:off x="4325712" y="1851441"/>
            <a:ext cx="3540577"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8"/>
          </p:nvPr>
        </p:nvSpPr>
        <p:spPr>
          <a:xfrm>
            <a:off x="504000" y="1851441"/>
            <a:ext cx="3560000"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9" name="Text Placeholder 8"/>
          <p:cNvSpPr>
            <a:spLocks noGrp="1"/>
          </p:cNvSpPr>
          <p:nvPr>
            <p:ph type="body" sz="quarter" idx="19"/>
          </p:nvPr>
        </p:nvSpPr>
        <p:spPr>
          <a:xfrm>
            <a:off x="8128000" y="1851441"/>
            <a:ext cx="3571153" cy="3845754"/>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10" name="Text Placeholder 8"/>
          <p:cNvSpPr>
            <a:spLocks noGrp="1"/>
          </p:cNvSpPr>
          <p:nvPr>
            <p:ph type="body" sz="quarter" idx="13" hasCustomPrompt="1"/>
          </p:nvPr>
        </p:nvSpPr>
        <p:spPr>
          <a:xfrm>
            <a:off x="501651" y="651600"/>
            <a:ext cx="11162349"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173586747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4 column icon">
    <p:spTree>
      <p:nvGrpSpPr>
        <p:cNvPr id="1" name=""/>
        <p:cNvGrpSpPr/>
        <p:nvPr/>
      </p:nvGrpSpPr>
      <p:grpSpPr>
        <a:xfrm>
          <a:off x="0" y="0"/>
          <a:ext cx="0" cy="0"/>
          <a:chOff x="0" y="0"/>
          <a:chExt cx="0" cy="0"/>
        </a:xfrm>
      </p:grpSpPr>
      <p:sp>
        <p:nvSpPr>
          <p:cNvPr id="2" name="Title 1"/>
          <p:cNvSpPr>
            <a:spLocks noGrp="1"/>
          </p:cNvSpPr>
          <p:nvPr>
            <p:ph type="title"/>
          </p:nvPr>
        </p:nvSpPr>
        <p:spPr>
          <a:xfrm>
            <a:off x="501651" y="317502"/>
            <a:ext cx="11188700" cy="334099"/>
          </a:xfrm>
        </p:spPr>
        <p:txBody>
          <a:body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096836"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68279"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32557" y="2556000"/>
            <a:ext cx="2592000" cy="3394800"/>
          </a:xfrm>
        </p:spPr>
        <p:txBody>
          <a:bodyPr/>
          <a:lstStyle>
            <a:lvl1pPr>
              <a:defRPr b="1">
                <a:solidFill>
                  <a:schemeClr val="accent1"/>
                </a:solidFill>
              </a:defRPr>
            </a:lvl1pPr>
            <a:lvl2pPr>
              <a:spcAft>
                <a:spcPts val="1000"/>
              </a:spcAft>
              <a:defRPr/>
            </a:lvl2pPr>
            <a:lvl3pPr marL="0" indent="0">
              <a:spcAft>
                <a:spcPts val="1000"/>
              </a:spcAft>
              <a:buNone/>
              <a:defRPr/>
            </a:lvl3pPr>
            <a:lvl4pPr marL="176400" indent="-176400">
              <a:spcAft>
                <a:spcPts val="1000"/>
              </a:spcAft>
              <a:buFont typeface="Arial" panose="020B0604020202020204" pitchFamily="34" charset="0"/>
              <a:buChar char="•"/>
              <a:defRPr/>
            </a:lvl4pPr>
            <a:lvl5pPr marL="356400" indent="-176400">
              <a:spcAft>
                <a:spcPts val="1000"/>
              </a:spcAft>
              <a:defRPr baseline="0"/>
            </a:lvl5pPr>
            <a:lvl6pPr marL="356400" indent="-176400">
              <a:spcAft>
                <a:spcPts val="1000"/>
              </a:spcAft>
              <a:buFont typeface="Verdana" panose="020B0604030504040204" pitchFamily="34" charset="0"/>
              <a:buChar char="−"/>
              <a:defRPr/>
            </a:lvl6pPr>
            <a:lvl7pPr marL="356400" indent="-176400">
              <a:spcAft>
                <a:spcPts val="1000"/>
              </a:spcAft>
              <a:defRPr/>
            </a:lvl7pPr>
            <a:lvl8pPr marL="356400" indent="-176400">
              <a:spcAft>
                <a:spcPts val="1000"/>
              </a:spcAft>
              <a:defRPr/>
            </a:lvl8pPr>
            <a:lvl9pPr marL="356400" indent="-176400">
              <a:spcAft>
                <a:spcPts val="1000"/>
              </a:spcAft>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Tree>
    <p:extLst>
      <p:ext uri="{BB962C8B-B14F-4D97-AF65-F5344CB8AC3E}">
        <p14:creationId xmlns:p14="http://schemas.microsoft.com/office/powerpoint/2010/main" val="2912430734"/>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4 column icon green">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1650" y="317500"/>
            <a:ext cx="11188701" cy="370193"/>
          </a:xfrm>
        </p:spPr>
        <p:txBody>
          <a:bodyPr/>
          <a:lstStyle>
            <a:lvl1pPr>
              <a:defRPr>
                <a:solidFill>
                  <a:schemeClr val="bg1"/>
                </a:solidFill>
              </a:defRPr>
            </a:lvl1pPr>
          </a:lstStyle>
          <a:p>
            <a:r>
              <a:rPr lang="en-US" noProof="0" smtClean="0"/>
              <a:t>Click to edit Master title style</a:t>
            </a:r>
            <a:endParaRPr lang="en-US" noProof="0" dirty="0"/>
          </a:p>
        </p:txBody>
      </p:sp>
      <p:sp>
        <p:nvSpPr>
          <p:cNvPr id="4" name="Text Placeholder 8"/>
          <p:cNvSpPr>
            <a:spLocks noGrp="1"/>
          </p:cNvSpPr>
          <p:nvPr>
            <p:ph type="body" sz="quarter" idx="17"/>
          </p:nvPr>
        </p:nvSpPr>
        <p:spPr>
          <a:xfrm>
            <a:off x="504000"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5" name="Text Placeholder 8"/>
          <p:cNvSpPr>
            <a:spLocks noGrp="1"/>
          </p:cNvSpPr>
          <p:nvPr>
            <p:ph type="body" sz="quarter" idx="18"/>
          </p:nvPr>
        </p:nvSpPr>
        <p:spPr>
          <a:xfrm>
            <a:off x="9100752"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6" name="Text Placeholder 8"/>
          <p:cNvSpPr>
            <a:spLocks noGrp="1"/>
          </p:cNvSpPr>
          <p:nvPr>
            <p:ph type="body" sz="quarter" idx="19"/>
          </p:nvPr>
        </p:nvSpPr>
        <p:spPr>
          <a:xfrm>
            <a:off x="3369584"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7" name="Text Placeholder 8"/>
          <p:cNvSpPr>
            <a:spLocks noGrp="1"/>
          </p:cNvSpPr>
          <p:nvPr>
            <p:ph type="body" sz="quarter" idx="20"/>
          </p:nvPr>
        </p:nvSpPr>
        <p:spPr>
          <a:xfrm>
            <a:off x="6235168" y="2556000"/>
            <a:ext cx="2592000" cy="3394800"/>
          </a:xfrm>
        </p:spPr>
        <p:txBody>
          <a:bodyPr/>
          <a:lstStyle>
            <a:lvl1pPr>
              <a:defRPr b="1">
                <a:solidFill>
                  <a:schemeClr val="bg1"/>
                </a:solidFill>
              </a:defRPr>
            </a:lvl1pPr>
            <a:lvl2pPr>
              <a:spcAft>
                <a:spcPts val="1000"/>
              </a:spcAft>
              <a:defRPr>
                <a:solidFill>
                  <a:schemeClr val="bg1"/>
                </a:solidFill>
              </a:defRPr>
            </a:lvl2pPr>
            <a:lvl3pPr marL="0" indent="0">
              <a:spcAft>
                <a:spcPts val="1000"/>
              </a:spcAft>
              <a:buNone/>
              <a:defRPr>
                <a:solidFill>
                  <a:schemeClr val="bg1"/>
                </a:solidFill>
              </a:defRPr>
            </a:lvl3pPr>
            <a:lvl4pPr marL="176400" indent="-176400">
              <a:spcAft>
                <a:spcPts val="1000"/>
              </a:spcAft>
              <a:buFont typeface="Arial" panose="020B0604020202020204" pitchFamily="34" charset="0"/>
              <a:buChar char="•"/>
              <a:defRPr>
                <a:solidFill>
                  <a:schemeClr val="bg1"/>
                </a:solidFill>
              </a:defRPr>
            </a:lvl4pPr>
            <a:lvl5pPr marL="356400" indent="-176400">
              <a:spcAft>
                <a:spcPts val="1000"/>
              </a:spcAft>
              <a:defRPr baseline="0">
                <a:solidFill>
                  <a:schemeClr val="bg1"/>
                </a:solidFill>
              </a:defRPr>
            </a:lvl5pPr>
            <a:lvl6pPr marL="356400" indent="-176400">
              <a:spcAft>
                <a:spcPts val="1000"/>
              </a:spcAft>
              <a:buFont typeface="Verdana" panose="020B0604030504040204" pitchFamily="34" charset="0"/>
              <a:buChar char="−"/>
              <a:defRPr>
                <a:solidFill>
                  <a:schemeClr val="bg1"/>
                </a:solidFill>
              </a:defRPr>
            </a:lvl6pPr>
            <a:lvl7pPr marL="356400" indent="-176400">
              <a:spcAft>
                <a:spcPts val="1000"/>
              </a:spcAft>
              <a:defRPr>
                <a:solidFill>
                  <a:schemeClr val="bg1"/>
                </a:solidFill>
              </a:defRPr>
            </a:lvl7pPr>
            <a:lvl8pPr marL="356400" indent="-176400">
              <a:spcAft>
                <a:spcPts val="1000"/>
              </a:spcAft>
              <a:defRPr>
                <a:solidFill>
                  <a:schemeClr val="bg1"/>
                </a:solidFill>
              </a:defRPr>
            </a:lvl8pPr>
            <a:lvl9pPr marL="356400" indent="-176400">
              <a:spcAft>
                <a:spcPts val="1000"/>
              </a:spcAft>
              <a:defRPr>
                <a:solidFill>
                  <a:schemeClr val="bg1"/>
                </a:solidFill>
              </a:defRPr>
            </a:lvl9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8" name="Text Placeholder 8"/>
          <p:cNvSpPr>
            <a:spLocks noGrp="1"/>
          </p:cNvSpPr>
          <p:nvPr>
            <p:ph type="body" sz="quarter" idx="13" hasCustomPrompt="1"/>
          </p:nvPr>
        </p:nvSpPr>
        <p:spPr>
          <a:xfrm>
            <a:off x="501650" y="687695"/>
            <a:ext cx="11188701" cy="757255"/>
          </a:xfrm>
          <a:prstGeom prst="rect">
            <a:avLst/>
          </a:prstGeom>
        </p:spPr>
        <p:txBody>
          <a:bodyPr lIns="0" tIns="0" rIns="0" bIns="0">
            <a:noAutofit/>
          </a:bodyPr>
          <a:lstStyle>
            <a:lvl1pPr marL="0" indent="0">
              <a:buNone/>
              <a:defRPr sz="2000" b="0">
                <a:solidFill>
                  <a:schemeClr val="bg1"/>
                </a:solidFill>
              </a:defRPr>
            </a:lvl1pPr>
          </a:lstStyle>
          <a:p>
            <a:pPr lvl="0"/>
            <a:r>
              <a:rPr lang="en-US" noProof="0" dirty="0"/>
              <a:t>Click to add subtitle</a:t>
            </a:r>
          </a:p>
        </p:txBody>
      </p:sp>
      <p:sp>
        <p:nvSpPr>
          <p:cNvPr id="15" name="TextBox 14"/>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4044370876"/>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subtitle, 1 column text with charts">
    <p:spTree>
      <p:nvGrpSpPr>
        <p:cNvPr id="1" name=""/>
        <p:cNvGrpSpPr/>
        <p:nvPr/>
      </p:nvGrpSpPr>
      <p:grpSpPr>
        <a:xfrm>
          <a:off x="0" y="0"/>
          <a:ext cx="0" cy="0"/>
          <a:chOff x="0" y="0"/>
          <a:chExt cx="0" cy="0"/>
        </a:xfrm>
      </p:grpSpPr>
      <p:sp>
        <p:nvSpPr>
          <p:cNvPr id="8" name="Text Placeholder 8"/>
          <p:cNvSpPr>
            <a:spLocks noGrp="1"/>
          </p:cNvSpPr>
          <p:nvPr>
            <p:ph type="body" sz="quarter" idx="13" hasCustomPrompt="1"/>
          </p:nvPr>
        </p:nvSpPr>
        <p:spPr>
          <a:xfrm>
            <a:off x="501650" y="651600"/>
            <a:ext cx="11188700" cy="757255"/>
          </a:xfrm>
          <a:prstGeom prst="rect">
            <a:avLst/>
          </a:prstGeom>
        </p:spPr>
        <p:txBody>
          <a:bodyPr lIns="0" tIns="0" rIns="0" bIns="0">
            <a:noAutofit/>
          </a:bodyPr>
          <a:lstStyle>
            <a:lvl1pPr marL="0" indent="0">
              <a:buNone/>
              <a:defRPr sz="2000" b="0">
                <a:solidFill>
                  <a:srgbClr val="575757"/>
                </a:solidFill>
              </a:defRPr>
            </a:lvl1pPr>
          </a:lstStyle>
          <a:p>
            <a:pPr lvl="0"/>
            <a:r>
              <a:rPr lang="en-US" noProof="0" dirty="0"/>
              <a:t>Click to add subtitle</a:t>
            </a:r>
          </a:p>
        </p:txBody>
      </p:sp>
      <p:sp>
        <p:nvSpPr>
          <p:cNvPr id="9" name="Title Placeholder 1"/>
          <p:cNvSpPr>
            <a:spLocks noGrp="1"/>
          </p:cNvSpPr>
          <p:nvPr>
            <p:ph type="title" hasCustomPrompt="1"/>
          </p:nvPr>
        </p:nvSpPr>
        <p:spPr>
          <a:xfrm>
            <a:off x="501650" y="317500"/>
            <a:ext cx="11188700" cy="334101"/>
          </a:xfrm>
          <a:prstGeom prst="rect">
            <a:avLst/>
          </a:prstGeom>
        </p:spPr>
        <p:txBody>
          <a:bodyPr vert="horz" lIns="0" tIns="0" rIns="0" bIns="0" rtlCol="0" anchor="t" anchorCtr="0">
            <a:noAutofit/>
          </a:bodyPr>
          <a:lstStyle>
            <a:lvl1pPr>
              <a:defRPr/>
            </a:lvl1pPr>
          </a:lstStyle>
          <a:p>
            <a:r>
              <a:rPr lang="en-US" noProof="0" dirty="0"/>
              <a:t>Click to add title</a:t>
            </a:r>
          </a:p>
        </p:txBody>
      </p:sp>
      <p:sp>
        <p:nvSpPr>
          <p:cNvPr id="10" name="Text Placeholder 18"/>
          <p:cNvSpPr>
            <a:spLocks noGrp="1"/>
          </p:cNvSpPr>
          <p:nvPr>
            <p:ph idx="1"/>
          </p:nvPr>
        </p:nvSpPr>
        <p:spPr>
          <a:xfrm>
            <a:off x="501650" y="1665289"/>
            <a:ext cx="5594351" cy="4716463"/>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167089491"/>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US" noProof="0" dirty="0"/>
          </a:p>
        </p:txBody>
      </p:sp>
    </p:spTree>
    <p:extLst>
      <p:ext uri="{BB962C8B-B14F-4D97-AF65-F5344CB8AC3E}">
        <p14:creationId xmlns:p14="http://schemas.microsoft.com/office/powerpoint/2010/main" val="324227870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 Circle White">
    <p:bg bwMode="gray">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gray">
          <a:xfrm>
            <a:off x="3336000" y="1368000"/>
            <a:ext cx="5520000" cy="4140000"/>
          </a:xfrm>
          <a:prstGeom prst="ellipse">
            <a:avLst/>
          </a:prstGeom>
          <a:ln w="25400">
            <a:solidFill>
              <a:schemeClr val="accent1"/>
            </a:solidFill>
          </a:ln>
        </p:spPr>
        <p:txBody>
          <a:bodyPr lIns="108000" tIns="108000" rIns="108000" bIns="108000" anchor="ctr" anchorCtr="0">
            <a:normAutofit/>
          </a:bodyPr>
          <a:lstStyle>
            <a:lvl1pPr algn="ctr">
              <a:lnSpc>
                <a:spcPts val="4200"/>
              </a:lnSpc>
              <a:defRPr sz="3600" b="0">
                <a:solidFill>
                  <a:schemeClr val="tx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Subtitle 2"/>
          <p:cNvSpPr>
            <a:spLocks noGrp="1"/>
          </p:cNvSpPr>
          <p:nvPr>
            <p:ph type="subTitle" idx="1"/>
          </p:nvPr>
        </p:nvSpPr>
        <p:spPr bwMode="gray">
          <a:xfrm>
            <a:off x="501651" y="5864230"/>
            <a:ext cx="5594348" cy="505645"/>
          </a:xfrm>
          <a:prstGeom prst="rect">
            <a:avLst/>
          </a:prstGeom>
        </p:spPr>
        <p:txBody>
          <a:bodyPr lIns="0" tIns="0" rIns="0" bIns="0" anchor="b" anchorCtr="0">
            <a:noAutofit/>
          </a:bodyPr>
          <a:lstStyle>
            <a:lvl1pPr marL="0" indent="0" algn="l">
              <a:lnSpc>
                <a:spcPct val="100000"/>
              </a:lnSpc>
              <a:spcAft>
                <a:spcPts val="0"/>
              </a:spcAft>
              <a:buNone/>
              <a:defRPr sz="16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dirty="0"/>
          </a:p>
        </p:txBody>
      </p:sp>
      <p:sp>
        <p:nvSpPr>
          <p:cNvPr id="5" name="Text Placeholder 4"/>
          <p:cNvSpPr>
            <a:spLocks noGrp="1"/>
          </p:cNvSpPr>
          <p:nvPr>
            <p:ph type="body" sz="quarter" idx="10"/>
          </p:nvPr>
        </p:nvSpPr>
        <p:spPr>
          <a:xfrm>
            <a:off x="501651" y="6381750"/>
            <a:ext cx="5594349" cy="298450"/>
          </a:xfrm>
          <a:prstGeom prst="rect">
            <a:avLst/>
          </a:prstGeom>
        </p:spPr>
        <p:txBody>
          <a:bodyPr/>
          <a:lstStyle>
            <a:lvl1pPr>
              <a:spcAft>
                <a:spcPts val="0"/>
              </a:spcAft>
              <a:defRPr sz="1000">
                <a:solidFill>
                  <a:schemeClr val="tx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grpSp>
        <p:nvGrpSpPr>
          <p:cNvPr id="7" name="Group 6"/>
          <p:cNvGrpSpPr/>
          <p:nvPr userDrawn="1"/>
        </p:nvGrpSpPr>
        <p:grpSpPr>
          <a:xfrm>
            <a:off x="503988" y="378000"/>
            <a:ext cx="2160000" cy="307976"/>
            <a:chOff x="398463" y="404813"/>
            <a:chExt cx="1627187" cy="307976"/>
          </a:xfrm>
          <a:solidFill>
            <a:schemeClr val="tx1"/>
          </a:solidFill>
        </p:grpSpPr>
        <p:sp>
          <p:nvSpPr>
            <p:cNvPr id="8"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0"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3258162802"/>
      </p:ext>
    </p:extLst>
  </p:cSld>
  <p:clrMapOvr>
    <a:masterClrMapping/>
  </p:clrMapOvr>
  <p:transition>
    <p:fade/>
  </p:transition>
  <p:extLst mod="1">
    <p:ext uri="{DCECCB84-F9BA-43D5-87BE-67443E8EF086}">
      <p15:sldGuideLst xmlns:p15="http://schemas.microsoft.com/office/powerpoint/2012/main">
        <p15:guide id="1" orient="horz" pos="408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23936"/>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End slide">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a:xfrm>
            <a:off x="501652" y="4211955"/>
            <a:ext cx="8528936" cy="2169796"/>
          </a:xfrm>
        </p:spPr>
        <p:txBody>
          <a:bodyPr anchor="b" anchorCtr="0"/>
          <a:lstStyle>
            <a:lvl1pPr>
              <a:lnSpc>
                <a:spcPct val="100000"/>
              </a:lnSpc>
              <a:spcAft>
                <a:spcPts val="600"/>
              </a:spcAft>
              <a:defRPr sz="900"/>
            </a:lvl1pPr>
          </a:lstStyle>
          <a:p>
            <a:pPr lvl="0"/>
            <a:r>
              <a:rPr lang="en-US" noProof="0" smtClean="0"/>
              <a:t>Click to edit Master text styles</a:t>
            </a:r>
          </a:p>
        </p:txBody>
      </p:sp>
      <p:sp>
        <p:nvSpPr>
          <p:cNvPr id="3" name="Picture Placeholder 2"/>
          <p:cNvSpPr>
            <a:spLocks noGrp="1"/>
          </p:cNvSpPr>
          <p:nvPr>
            <p:ph type="pic" sz="quarter" idx="14" hasCustomPrompt="1"/>
          </p:nvPr>
        </p:nvSpPr>
        <p:spPr>
          <a:xfrm>
            <a:off x="9370847" y="4211955"/>
            <a:ext cx="2319503" cy="1725448"/>
          </a:xfrm>
        </p:spPr>
        <p:txBody>
          <a:bodyPr anchor="ctr" anchorCtr="0"/>
          <a:lstStyle>
            <a:lvl1pPr algn="ctr">
              <a:defRPr sz="900"/>
            </a:lvl1pPr>
          </a:lstStyle>
          <a:p>
            <a:r>
              <a:rPr lang="en-US" sz="900" noProof="0" dirty="0"/>
              <a:t>Insert sponsorship mark here</a:t>
            </a:r>
            <a:endParaRPr lang="en-US" noProof="0" dirty="0"/>
          </a:p>
        </p:txBody>
      </p:sp>
      <p:sp>
        <p:nvSpPr>
          <p:cNvPr id="8" name="Text Placeholder 7"/>
          <p:cNvSpPr>
            <a:spLocks noGrp="1"/>
          </p:cNvSpPr>
          <p:nvPr>
            <p:ph type="body" sz="quarter" idx="15"/>
          </p:nvPr>
        </p:nvSpPr>
        <p:spPr>
          <a:xfrm>
            <a:off x="9370850" y="6018028"/>
            <a:ext cx="2319501" cy="363722"/>
          </a:xfrm>
        </p:spPr>
        <p:txBody>
          <a:bodyPr anchor="b" anchorCtr="0"/>
          <a:lstStyle>
            <a:lvl1pPr>
              <a:lnSpc>
                <a:spcPct val="100000"/>
              </a:lnSpc>
              <a:defRPr sz="950"/>
            </a:lvl1pPr>
          </a:lstStyle>
          <a:p>
            <a:pPr lvl="0"/>
            <a:r>
              <a:rPr lang="en-US" noProof="0" smtClean="0"/>
              <a:t>Click to edit Master text styles</a:t>
            </a:r>
          </a:p>
        </p:txBody>
      </p:sp>
      <p:grpSp>
        <p:nvGrpSpPr>
          <p:cNvPr id="9" name="Group 8"/>
          <p:cNvGrpSpPr/>
          <p:nvPr userDrawn="1"/>
        </p:nvGrpSpPr>
        <p:grpSpPr>
          <a:xfrm>
            <a:off x="503988" y="378000"/>
            <a:ext cx="1915939" cy="333200"/>
            <a:chOff x="398463" y="404813"/>
            <a:chExt cx="1627187" cy="307976"/>
          </a:xfrm>
          <a:solidFill>
            <a:schemeClr val="tx1"/>
          </a:solidFill>
        </p:grpSpPr>
        <p:sp>
          <p:nvSpPr>
            <p:cNvPr id="10" name="Oval 5"/>
            <p:cNvSpPr>
              <a:spLocks noChangeArrowheads="1"/>
            </p:cNvSpPr>
            <p:nvPr userDrawn="1"/>
          </p:nvSpPr>
          <p:spPr bwMode="auto">
            <a:xfrm>
              <a:off x="1938338" y="625476"/>
              <a:ext cx="87312" cy="87313"/>
            </a:xfrm>
            <a:prstGeom prst="ellipse">
              <a:avLst/>
            </a:pr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1" name="Freeform 6"/>
            <p:cNvSpPr>
              <a:spLocks noEditPoints="1"/>
            </p:cNvSpPr>
            <p:nvPr userDrawn="1"/>
          </p:nvSpPr>
          <p:spPr bwMode="auto">
            <a:xfrm>
              <a:off x="398463" y="406401"/>
              <a:ext cx="247650" cy="301625"/>
            </a:xfrm>
            <a:custGeom>
              <a:avLst/>
              <a:gdLst>
                <a:gd name="T0" fmla="*/ 287 w 287"/>
                <a:gd name="T1" fmla="*/ 166 h 347"/>
                <a:gd name="T2" fmla="*/ 240 w 287"/>
                <a:gd name="T3" fmla="*/ 300 h 347"/>
                <a:gd name="T4" fmla="*/ 109 w 287"/>
                <a:gd name="T5" fmla="*/ 347 h 347"/>
                <a:gd name="T6" fmla="*/ 0 w 287"/>
                <a:gd name="T7" fmla="*/ 347 h 347"/>
                <a:gd name="T8" fmla="*/ 0 w 287"/>
                <a:gd name="T9" fmla="*/ 0 h 347"/>
                <a:gd name="T10" fmla="*/ 117 w 287"/>
                <a:gd name="T11" fmla="*/ 0 h 347"/>
                <a:gd name="T12" fmla="*/ 243 w 287"/>
                <a:gd name="T13" fmla="*/ 43 h 347"/>
                <a:gd name="T14" fmla="*/ 287 w 287"/>
                <a:gd name="T15" fmla="*/ 166 h 347"/>
                <a:gd name="T16" fmla="*/ 192 w 287"/>
                <a:gd name="T17" fmla="*/ 170 h 347"/>
                <a:gd name="T18" fmla="*/ 174 w 287"/>
                <a:gd name="T19" fmla="*/ 99 h 347"/>
                <a:gd name="T20" fmla="*/ 118 w 287"/>
                <a:gd name="T21" fmla="*/ 76 h 347"/>
                <a:gd name="T22" fmla="*/ 91 w 287"/>
                <a:gd name="T23" fmla="*/ 76 h 347"/>
                <a:gd name="T24" fmla="*/ 91 w 287"/>
                <a:gd name="T25" fmla="*/ 270 h 347"/>
                <a:gd name="T26" fmla="*/ 111 w 287"/>
                <a:gd name="T27" fmla="*/ 270 h 347"/>
                <a:gd name="T28" fmla="*/ 173 w 287"/>
                <a:gd name="T29" fmla="*/ 245 h 347"/>
                <a:gd name="T30" fmla="*/ 192 w 287"/>
                <a:gd name="T31" fmla="*/ 170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7" h="347">
                  <a:moveTo>
                    <a:pt x="287" y="166"/>
                  </a:moveTo>
                  <a:cubicBezTo>
                    <a:pt x="287" y="224"/>
                    <a:pt x="271" y="269"/>
                    <a:pt x="240" y="300"/>
                  </a:cubicBezTo>
                  <a:cubicBezTo>
                    <a:pt x="209" y="331"/>
                    <a:pt x="165" y="347"/>
                    <a:pt x="109" y="347"/>
                  </a:cubicBezTo>
                  <a:cubicBezTo>
                    <a:pt x="0" y="347"/>
                    <a:pt x="0" y="347"/>
                    <a:pt x="0" y="347"/>
                  </a:cubicBezTo>
                  <a:cubicBezTo>
                    <a:pt x="0" y="0"/>
                    <a:pt x="0" y="0"/>
                    <a:pt x="0" y="0"/>
                  </a:cubicBezTo>
                  <a:cubicBezTo>
                    <a:pt x="117" y="0"/>
                    <a:pt x="117" y="0"/>
                    <a:pt x="117" y="0"/>
                  </a:cubicBezTo>
                  <a:cubicBezTo>
                    <a:pt x="171" y="0"/>
                    <a:pt x="213" y="15"/>
                    <a:pt x="243" y="43"/>
                  </a:cubicBezTo>
                  <a:cubicBezTo>
                    <a:pt x="272" y="72"/>
                    <a:pt x="287" y="113"/>
                    <a:pt x="287" y="166"/>
                  </a:cubicBezTo>
                  <a:moveTo>
                    <a:pt x="192" y="170"/>
                  </a:moveTo>
                  <a:cubicBezTo>
                    <a:pt x="192" y="138"/>
                    <a:pt x="186" y="114"/>
                    <a:pt x="174" y="99"/>
                  </a:cubicBezTo>
                  <a:cubicBezTo>
                    <a:pt x="161" y="84"/>
                    <a:pt x="143" y="76"/>
                    <a:pt x="118" y="76"/>
                  </a:cubicBezTo>
                  <a:cubicBezTo>
                    <a:pt x="91" y="76"/>
                    <a:pt x="91" y="76"/>
                    <a:pt x="91" y="76"/>
                  </a:cubicBezTo>
                  <a:cubicBezTo>
                    <a:pt x="91" y="270"/>
                    <a:pt x="91" y="270"/>
                    <a:pt x="91" y="270"/>
                  </a:cubicBezTo>
                  <a:cubicBezTo>
                    <a:pt x="111" y="270"/>
                    <a:pt x="111" y="270"/>
                    <a:pt x="111" y="270"/>
                  </a:cubicBezTo>
                  <a:cubicBezTo>
                    <a:pt x="139" y="270"/>
                    <a:pt x="160" y="262"/>
                    <a:pt x="173" y="245"/>
                  </a:cubicBezTo>
                  <a:cubicBezTo>
                    <a:pt x="186" y="229"/>
                    <a:pt x="192" y="204"/>
                    <a:pt x="192" y="17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2" name="Rectangle 7"/>
            <p:cNvSpPr>
              <a:spLocks noChangeArrowheads="1"/>
            </p:cNvSpPr>
            <p:nvPr userDrawn="1"/>
          </p:nvSpPr>
          <p:spPr bwMode="auto">
            <a:xfrm>
              <a:off x="906463" y="404813"/>
              <a:ext cx="74612" cy="3032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3" name="Freeform 8"/>
            <p:cNvSpPr>
              <a:spLocks noEditPoints="1"/>
            </p:cNvSpPr>
            <p:nvPr userDrawn="1"/>
          </p:nvSpPr>
          <p:spPr bwMode="auto">
            <a:xfrm>
              <a:off x="1011238" y="479426"/>
              <a:ext cx="215900" cy="231775"/>
            </a:xfrm>
            <a:custGeom>
              <a:avLst/>
              <a:gdLst>
                <a:gd name="T0" fmla="*/ 252 w 252"/>
                <a:gd name="T1" fmla="*/ 133 h 267"/>
                <a:gd name="T2" fmla="*/ 218 w 252"/>
                <a:gd name="T3" fmla="*/ 232 h 267"/>
                <a:gd name="T4" fmla="*/ 125 w 252"/>
                <a:gd name="T5" fmla="*/ 267 h 267"/>
                <a:gd name="T6" fmla="*/ 34 w 252"/>
                <a:gd name="T7" fmla="*/ 231 h 267"/>
                <a:gd name="T8" fmla="*/ 0 w 252"/>
                <a:gd name="T9" fmla="*/ 133 h 267"/>
                <a:gd name="T10" fmla="*/ 33 w 252"/>
                <a:gd name="T11" fmla="*/ 35 h 267"/>
                <a:gd name="T12" fmla="*/ 127 w 252"/>
                <a:gd name="T13" fmla="*/ 0 h 267"/>
                <a:gd name="T14" fmla="*/ 192 w 252"/>
                <a:gd name="T15" fmla="*/ 16 h 267"/>
                <a:gd name="T16" fmla="*/ 236 w 252"/>
                <a:gd name="T17" fmla="*/ 63 h 267"/>
                <a:gd name="T18" fmla="*/ 252 w 252"/>
                <a:gd name="T19" fmla="*/ 133 h 267"/>
                <a:gd name="T20" fmla="*/ 88 w 252"/>
                <a:gd name="T21" fmla="*/ 133 h 267"/>
                <a:gd name="T22" fmla="*/ 97 w 252"/>
                <a:gd name="T23" fmla="*/ 184 h 267"/>
                <a:gd name="T24" fmla="*/ 126 w 252"/>
                <a:gd name="T25" fmla="*/ 201 h 267"/>
                <a:gd name="T26" fmla="*/ 155 w 252"/>
                <a:gd name="T27" fmla="*/ 184 h 267"/>
                <a:gd name="T28" fmla="*/ 163 w 252"/>
                <a:gd name="T29" fmla="*/ 133 h 267"/>
                <a:gd name="T30" fmla="*/ 155 w 252"/>
                <a:gd name="T31" fmla="*/ 83 h 267"/>
                <a:gd name="T32" fmla="*/ 126 w 252"/>
                <a:gd name="T33" fmla="*/ 66 h 267"/>
                <a:gd name="T34" fmla="*/ 97 w 252"/>
                <a:gd name="T35" fmla="*/ 83 h 267"/>
                <a:gd name="T36" fmla="*/ 88 w 252"/>
                <a:gd name="T37" fmla="*/ 13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52" h="267">
                  <a:moveTo>
                    <a:pt x="252" y="133"/>
                  </a:moveTo>
                  <a:cubicBezTo>
                    <a:pt x="252" y="175"/>
                    <a:pt x="241" y="208"/>
                    <a:pt x="218" y="232"/>
                  </a:cubicBezTo>
                  <a:cubicBezTo>
                    <a:pt x="196" y="256"/>
                    <a:pt x="165" y="267"/>
                    <a:pt x="125" y="267"/>
                  </a:cubicBezTo>
                  <a:cubicBezTo>
                    <a:pt x="87" y="267"/>
                    <a:pt x="56" y="255"/>
                    <a:pt x="34" y="231"/>
                  </a:cubicBezTo>
                  <a:cubicBezTo>
                    <a:pt x="11" y="207"/>
                    <a:pt x="0" y="174"/>
                    <a:pt x="0" y="133"/>
                  </a:cubicBezTo>
                  <a:cubicBezTo>
                    <a:pt x="0" y="91"/>
                    <a:pt x="11" y="58"/>
                    <a:pt x="33" y="35"/>
                  </a:cubicBezTo>
                  <a:cubicBezTo>
                    <a:pt x="55" y="12"/>
                    <a:pt x="86" y="0"/>
                    <a:pt x="127" y="0"/>
                  </a:cubicBezTo>
                  <a:cubicBezTo>
                    <a:pt x="151" y="0"/>
                    <a:pt x="173" y="5"/>
                    <a:pt x="192" y="16"/>
                  </a:cubicBezTo>
                  <a:cubicBezTo>
                    <a:pt x="211" y="27"/>
                    <a:pt x="226" y="42"/>
                    <a:pt x="236" y="63"/>
                  </a:cubicBezTo>
                  <a:cubicBezTo>
                    <a:pt x="247" y="83"/>
                    <a:pt x="252" y="106"/>
                    <a:pt x="252" y="133"/>
                  </a:cubicBezTo>
                  <a:moveTo>
                    <a:pt x="88" y="133"/>
                  </a:moveTo>
                  <a:cubicBezTo>
                    <a:pt x="88" y="155"/>
                    <a:pt x="91" y="172"/>
                    <a:pt x="97" y="184"/>
                  </a:cubicBezTo>
                  <a:cubicBezTo>
                    <a:pt x="103" y="195"/>
                    <a:pt x="112" y="201"/>
                    <a:pt x="126" y="201"/>
                  </a:cubicBezTo>
                  <a:cubicBezTo>
                    <a:pt x="140" y="201"/>
                    <a:pt x="149" y="195"/>
                    <a:pt x="155" y="184"/>
                  </a:cubicBezTo>
                  <a:cubicBezTo>
                    <a:pt x="160" y="172"/>
                    <a:pt x="163" y="155"/>
                    <a:pt x="163" y="133"/>
                  </a:cubicBezTo>
                  <a:cubicBezTo>
                    <a:pt x="163" y="111"/>
                    <a:pt x="160" y="94"/>
                    <a:pt x="155" y="83"/>
                  </a:cubicBezTo>
                  <a:cubicBezTo>
                    <a:pt x="149" y="72"/>
                    <a:pt x="139" y="66"/>
                    <a:pt x="126" y="66"/>
                  </a:cubicBezTo>
                  <a:cubicBezTo>
                    <a:pt x="112" y="66"/>
                    <a:pt x="103" y="72"/>
                    <a:pt x="97" y="83"/>
                  </a:cubicBezTo>
                  <a:cubicBezTo>
                    <a:pt x="91" y="94"/>
                    <a:pt x="88" y="111"/>
                    <a:pt x="88" y="13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4" name="Rectangle 9"/>
            <p:cNvSpPr>
              <a:spLocks noChangeArrowheads="1"/>
            </p:cNvSpPr>
            <p:nvPr userDrawn="1"/>
          </p:nvSpPr>
          <p:spPr bwMode="auto">
            <a:xfrm>
              <a:off x="1257300" y="482601"/>
              <a:ext cx="74612" cy="2254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5" name="Rectangle 10"/>
            <p:cNvSpPr>
              <a:spLocks noChangeArrowheads="1"/>
            </p:cNvSpPr>
            <p:nvPr userDrawn="1"/>
          </p:nvSpPr>
          <p:spPr bwMode="auto">
            <a:xfrm>
              <a:off x="1257300" y="404813"/>
              <a:ext cx="74612" cy="508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6" name="Freeform 11"/>
            <p:cNvSpPr>
              <a:spLocks/>
            </p:cNvSpPr>
            <p:nvPr userDrawn="1"/>
          </p:nvSpPr>
          <p:spPr bwMode="auto">
            <a:xfrm>
              <a:off x="1362075" y="411163"/>
              <a:ext cx="158750" cy="300038"/>
            </a:xfrm>
            <a:custGeom>
              <a:avLst/>
              <a:gdLst>
                <a:gd name="T0" fmla="*/ 142 w 184"/>
                <a:gd name="T1" fmla="*/ 274 h 344"/>
                <a:gd name="T2" fmla="*/ 184 w 184"/>
                <a:gd name="T3" fmla="*/ 265 h 344"/>
                <a:gd name="T4" fmla="*/ 184 w 184"/>
                <a:gd name="T5" fmla="*/ 330 h 344"/>
                <a:gd name="T6" fmla="*/ 150 w 184"/>
                <a:gd name="T7" fmla="*/ 341 h 344"/>
                <a:gd name="T8" fmla="*/ 113 w 184"/>
                <a:gd name="T9" fmla="*/ 344 h 344"/>
                <a:gd name="T10" fmla="*/ 50 w 184"/>
                <a:gd name="T11" fmla="*/ 322 h 344"/>
                <a:gd name="T12" fmla="*/ 30 w 184"/>
                <a:gd name="T13" fmla="*/ 255 h 344"/>
                <a:gd name="T14" fmla="*/ 30 w 184"/>
                <a:gd name="T15" fmla="*/ 148 h 344"/>
                <a:gd name="T16" fmla="*/ 0 w 184"/>
                <a:gd name="T17" fmla="*/ 148 h 344"/>
                <a:gd name="T18" fmla="*/ 0 w 184"/>
                <a:gd name="T19" fmla="*/ 81 h 344"/>
                <a:gd name="T20" fmla="*/ 30 w 184"/>
                <a:gd name="T21" fmla="*/ 81 h 344"/>
                <a:gd name="T22" fmla="*/ 30 w 184"/>
                <a:gd name="T23" fmla="*/ 16 h 344"/>
                <a:gd name="T24" fmla="*/ 118 w 184"/>
                <a:gd name="T25" fmla="*/ 0 h 344"/>
                <a:gd name="T26" fmla="*/ 118 w 184"/>
                <a:gd name="T27" fmla="*/ 81 h 344"/>
                <a:gd name="T28" fmla="*/ 174 w 184"/>
                <a:gd name="T29" fmla="*/ 81 h 344"/>
                <a:gd name="T30" fmla="*/ 174 w 184"/>
                <a:gd name="T31" fmla="*/ 148 h 344"/>
                <a:gd name="T32" fmla="*/ 118 w 184"/>
                <a:gd name="T33" fmla="*/ 148 h 344"/>
                <a:gd name="T34" fmla="*/ 118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3" y="274"/>
                    <a:pt x="167" y="271"/>
                    <a:pt x="184" y="265"/>
                  </a:cubicBezTo>
                  <a:cubicBezTo>
                    <a:pt x="184" y="330"/>
                    <a:pt x="184" y="330"/>
                    <a:pt x="184" y="330"/>
                  </a:cubicBezTo>
                  <a:cubicBezTo>
                    <a:pt x="172" y="335"/>
                    <a:pt x="161" y="339"/>
                    <a:pt x="150" y="341"/>
                  </a:cubicBezTo>
                  <a:cubicBezTo>
                    <a:pt x="140" y="343"/>
                    <a:pt x="127" y="344"/>
                    <a:pt x="113" y="344"/>
                  </a:cubicBezTo>
                  <a:cubicBezTo>
                    <a:pt x="84" y="344"/>
                    <a:pt x="63" y="337"/>
                    <a:pt x="50" y="322"/>
                  </a:cubicBezTo>
                  <a:cubicBezTo>
                    <a:pt x="37" y="308"/>
                    <a:pt x="30" y="285"/>
                    <a:pt x="30" y="255"/>
                  </a:cubicBezTo>
                  <a:cubicBezTo>
                    <a:pt x="30" y="148"/>
                    <a:pt x="30" y="148"/>
                    <a:pt x="30" y="148"/>
                  </a:cubicBezTo>
                  <a:cubicBezTo>
                    <a:pt x="0" y="148"/>
                    <a:pt x="0" y="148"/>
                    <a:pt x="0" y="148"/>
                  </a:cubicBezTo>
                  <a:cubicBezTo>
                    <a:pt x="0" y="81"/>
                    <a:pt x="0" y="81"/>
                    <a:pt x="0" y="81"/>
                  </a:cubicBezTo>
                  <a:cubicBezTo>
                    <a:pt x="30" y="81"/>
                    <a:pt x="30" y="81"/>
                    <a:pt x="30" y="81"/>
                  </a:cubicBezTo>
                  <a:cubicBezTo>
                    <a:pt x="30" y="16"/>
                    <a:pt x="30" y="16"/>
                    <a:pt x="30" y="16"/>
                  </a:cubicBezTo>
                  <a:cubicBezTo>
                    <a:pt x="118" y="0"/>
                    <a:pt x="118" y="0"/>
                    <a:pt x="118" y="0"/>
                  </a:cubicBezTo>
                  <a:cubicBezTo>
                    <a:pt x="118" y="81"/>
                    <a:pt x="118" y="81"/>
                    <a:pt x="118" y="81"/>
                  </a:cubicBezTo>
                  <a:cubicBezTo>
                    <a:pt x="174" y="81"/>
                    <a:pt x="174" y="81"/>
                    <a:pt x="174" y="81"/>
                  </a:cubicBezTo>
                  <a:cubicBezTo>
                    <a:pt x="174" y="148"/>
                    <a:pt x="174" y="148"/>
                    <a:pt x="174" y="148"/>
                  </a:cubicBezTo>
                  <a:cubicBezTo>
                    <a:pt x="118" y="148"/>
                    <a:pt x="118" y="148"/>
                    <a:pt x="118" y="148"/>
                  </a:cubicBezTo>
                  <a:cubicBezTo>
                    <a:pt x="118" y="249"/>
                    <a:pt x="118" y="249"/>
                    <a:pt x="118" y="249"/>
                  </a:cubicBezTo>
                  <a:cubicBezTo>
                    <a:pt x="118" y="266"/>
                    <a:pt x="126"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7" name="Freeform 12"/>
            <p:cNvSpPr>
              <a:spLocks/>
            </p:cNvSpPr>
            <p:nvPr userDrawn="1"/>
          </p:nvSpPr>
          <p:spPr bwMode="auto">
            <a:xfrm>
              <a:off x="1535113" y="411163"/>
              <a:ext cx="158750" cy="300038"/>
            </a:xfrm>
            <a:custGeom>
              <a:avLst/>
              <a:gdLst>
                <a:gd name="T0" fmla="*/ 142 w 184"/>
                <a:gd name="T1" fmla="*/ 274 h 344"/>
                <a:gd name="T2" fmla="*/ 184 w 184"/>
                <a:gd name="T3" fmla="*/ 265 h 344"/>
                <a:gd name="T4" fmla="*/ 184 w 184"/>
                <a:gd name="T5" fmla="*/ 330 h 344"/>
                <a:gd name="T6" fmla="*/ 151 w 184"/>
                <a:gd name="T7" fmla="*/ 341 h 344"/>
                <a:gd name="T8" fmla="*/ 114 w 184"/>
                <a:gd name="T9" fmla="*/ 344 h 344"/>
                <a:gd name="T10" fmla="*/ 50 w 184"/>
                <a:gd name="T11" fmla="*/ 322 h 344"/>
                <a:gd name="T12" fmla="*/ 31 w 184"/>
                <a:gd name="T13" fmla="*/ 255 h 344"/>
                <a:gd name="T14" fmla="*/ 31 w 184"/>
                <a:gd name="T15" fmla="*/ 148 h 344"/>
                <a:gd name="T16" fmla="*/ 0 w 184"/>
                <a:gd name="T17" fmla="*/ 148 h 344"/>
                <a:gd name="T18" fmla="*/ 0 w 184"/>
                <a:gd name="T19" fmla="*/ 81 h 344"/>
                <a:gd name="T20" fmla="*/ 31 w 184"/>
                <a:gd name="T21" fmla="*/ 81 h 344"/>
                <a:gd name="T22" fmla="*/ 31 w 184"/>
                <a:gd name="T23" fmla="*/ 15 h 344"/>
                <a:gd name="T24" fmla="*/ 119 w 184"/>
                <a:gd name="T25" fmla="*/ 0 h 344"/>
                <a:gd name="T26" fmla="*/ 119 w 184"/>
                <a:gd name="T27" fmla="*/ 81 h 344"/>
                <a:gd name="T28" fmla="*/ 174 w 184"/>
                <a:gd name="T29" fmla="*/ 81 h 344"/>
                <a:gd name="T30" fmla="*/ 174 w 184"/>
                <a:gd name="T31" fmla="*/ 148 h 344"/>
                <a:gd name="T32" fmla="*/ 119 w 184"/>
                <a:gd name="T33" fmla="*/ 148 h 344"/>
                <a:gd name="T34" fmla="*/ 119 w 184"/>
                <a:gd name="T35" fmla="*/ 249 h 344"/>
                <a:gd name="T36" fmla="*/ 142 w 184"/>
                <a:gd name="T37" fmla="*/ 274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4" h="344">
                  <a:moveTo>
                    <a:pt x="142" y="274"/>
                  </a:moveTo>
                  <a:cubicBezTo>
                    <a:pt x="154" y="274"/>
                    <a:pt x="168" y="271"/>
                    <a:pt x="184" y="265"/>
                  </a:cubicBezTo>
                  <a:cubicBezTo>
                    <a:pt x="184" y="330"/>
                    <a:pt x="184" y="330"/>
                    <a:pt x="184" y="330"/>
                  </a:cubicBezTo>
                  <a:cubicBezTo>
                    <a:pt x="173" y="335"/>
                    <a:pt x="161" y="339"/>
                    <a:pt x="151" y="341"/>
                  </a:cubicBezTo>
                  <a:cubicBezTo>
                    <a:pt x="140" y="343"/>
                    <a:pt x="128" y="344"/>
                    <a:pt x="114" y="344"/>
                  </a:cubicBezTo>
                  <a:cubicBezTo>
                    <a:pt x="84" y="344"/>
                    <a:pt x="63" y="337"/>
                    <a:pt x="50" y="322"/>
                  </a:cubicBezTo>
                  <a:cubicBezTo>
                    <a:pt x="37" y="308"/>
                    <a:pt x="31" y="285"/>
                    <a:pt x="31" y="255"/>
                  </a:cubicBezTo>
                  <a:cubicBezTo>
                    <a:pt x="31" y="148"/>
                    <a:pt x="31" y="148"/>
                    <a:pt x="31" y="148"/>
                  </a:cubicBezTo>
                  <a:cubicBezTo>
                    <a:pt x="0" y="148"/>
                    <a:pt x="0" y="148"/>
                    <a:pt x="0" y="148"/>
                  </a:cubicBezTo>
                  <a:cubicBezTo>
                    <a:pt x="0" y="81"/>
                    <a:pt x="0" y="81"/>
                    <a:pt x="0" y="81"/>
                  </a:cubicBezTo>
                  <a:cubicBezTo>
                    <a:pt x="31" y="81"/>
                    <a:pt x="31" y="81"/>
                    <a:pt x="31" y="81"/>
                  </a:cubicBezTo>
                  <a:cubicBezTo>
                    <a:pt x="31" y="15"/>
                    <a:pt x="31" y="15"/>
                    <a:pt x="31" y="15"/>
                  </a:cubicBezTo>
                  <a:cubicBezTo>
                    <a:pt x="119" y="0"/>
                    <a:pt x="119" y="0"/>
                    <a:pt x="119" y="0"/>
                  </a:cubicBezTo>
                  <a:cubicBezTo>
                    <a:pt x="119" y="81"/>
                    <a:pt x="119" y="81"/>
                    <a:pt x="119" y="81"/>
                  </a:cubicBezTo>
                  <a:cubicBezTo>
                    <a:pt x="174" y="81"/>
                    <a:pt x="174" y="81"/>
                    <a:pt x="174" y="81"/>
                  </a:cubicBezTo>
                  <a:cubicBezTo>
                    <a:pt x="174" y="148"/>
                    <a:pt x="174" y="148"/>
                    <a:pt x="174" y="148"/>
                  </a:cubicBezTo>
                  <a:cubicBezTo>
                    <a:pt x="119" y="148"/>
                    <a:pt x="119" y="148"/>
                    <a:pt x="119" y="148"/>
                  </a:cubicBezTo>
                  <a:cubicBezTo>
                    <a:pt x="119" y="249"/>
                    <a:pt x="119" y="249"/>
                    <a:pt x="119" y="249"/>
                  </a:cubicBezTo>
                  <a:cubicBezTo>
                    <a:pt x="119" y="266"/>
                    <a:pt x="127" y="274"/>
                    <a:pt x="142" y="2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8" name="Freeform 13"/>
            <p:cNvSpPr>
              <a:spLocks noEditPoints="1"/>
            </p:cNvSpPr>
            <p:nvPr userDrawn="1"/>
          </p:nvSpPr>
          <p:spPr bwMode="auto">
            <a:xfrm>
              <a:off x="1709738" y="479426"/>
              <a:ext cx="211137" cy="231775"/>
            </a:xfrm>
            <a:custGeom>
              <a:avLst/>
              <a:gdLst>
                <a:gd name="T0" fmla="*/ 213 w 244"/>
                <a:gd name="T1" fmla="*/ 30 h 267"/>
                <a:gd name="T2" fmla="*/ 125 w 244"/>
                <a:gd name="T3" fmla="*/ 0 h 267"/>
                <a:gd name="T4" fmla="*/ 33 w 244"/>
                <a:gd name="T5" fmla="*/ 35 h 267"/>
                <a:gd name="T6" fmla="*/ 0 w 244"/>
                <a:gd name="T7" fmla="*/ 135 h 267"/>
                <a:gd name="T8" fmla="*/ 35 w 244"/>
                <a:gd name="T9" fmla="*/ 233 h 267"/>
                <a:gd name="T10" fmla="*/ 133 w 244"/>
                <a:gd name="T11" fmla="*/ 267 h 267"/>
                <a:gd name="T12" fmla="*/ 185 w 244"/>
                <a:gd name="T13" fmla="*/ 263 h 267"/>
                <a:gd name="T14" fmla="*/ 227 w 244"/>
                <a:gd name="T15" fmla="*/ 249 h 267"/>
                <a:gd name="T16" fmla="*/ 214 w 244"/>
                <a:gd name="T17" fmla="*/ 190 h 267"/>
                <a:gd name="T18" fmla="*/ 186 w 244"/>
                <a:gd name="T19" fmla="*/ 200 h 267"/>
                <a:gd name="T20" fmla="*/ 144 w 244"/>
                <a:gd name="T21" fmla="*/ 204 h 267"/>
                <a:gd name="T22" fmla="*/ 104 w 244"/>
                <a:gd name="T23" fmla="*/ 192 h 267"/>
                <a:gd name="T24" fmla="*/ 88 w 244"/>
                <a:gd name="T25" fmla="*/ 158 h 267"/>
                <a:gd name="T26" fmla="*/ 244 w 244"/>
                <a:gd name="T27" fmla="*/ 158 h 267"/>
                <a:gd name="T28" fmla="*/ 244 w 244"/>
                <a:gd name="T29" fmla="*/ 118 h 267"/>
                <a:gd name="T30" fmla="*/ 213 w 244"/>
                <a:gd name="T31" fmla="*/ 30 h 267"/>
                <a:gd name="T32" fmla="*/ 90 w 244"/>
                <a:gd name="T33" fmla="*/ 102 h 267"/>
                <a:gd name="T34" fmla="*/ 102 w 244"/>
                <a:gd name="T35" fmla="*/ 70 h 267"/>
                <a:gd name="T36" fmla="*/ 128 w 244"/>
                <a:gd name="T37" fmla="*/ 61 h 267"/>
                <a:gd name="T38" fmla="*/ 155 w 244"/>
                <a:gd name="T39" fmla="*/ 72 h 267"/>
                <a:gd name="T40" fmla="*/ 165 w 244"/>
                <a:gd name="T41" fmla="*/ 102 h 267"/>
                <a:gd name="T42" fmla="*/ 90 w 244"/>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4" h="267">
                  <a:moveTo>
                    <a:pt x="213" y="30"/>
                  </a:moveTo>
                  <a:cubicBezTo>
                    <a:pt x="192" y="10"/>
                    <a:pt x="163" y="0"/>
                    <a:pt x="125" y="0"/>
                  </a:cubicBezTo>
                  <a:cubicBezTo>
                    <a:pt x="85" y="0"/>
                    <a:pt x="54" y="12"/>
                    <a:pt x="33" y="35"/>
                  </a:cubicBezTo>
                  <a:cubicBezTo>
                    <a:pt x="11" y="58"/>
                    <a:pt x="0" y="92"/>
                    <a:pt x="0" y="135"/>
                  </a:cubicBezTo>
                  <a:cubicBezTo>
                    <a:pt x="0" y="178"/>
                    <a:pt x="12" y="210"/>
                    <a:pt x="35" y="233"/>
                  </a:cubicBezTo>
                  <a:cubicBezTo>
                    <a:pt x="59" y="256"/>
                    <a:pt x="91" y="267"/>
                    <a:pt x="133" y="267"/>
                  </a:cubicBezTo>
                  <a:cubicBezTo>
                    <a:pt x="153" y="267"/>
                    <a:pt x="171" y="266"/>
                    <a:pt x="185" y="263"/>
                  </a:cubicBezTo>
                  <a:cubicBezTo>
                    <a:pt x="200" y="261"/>
                    <a:pt x="214" y="256"/>
                    <a:pt x="227" y="249"/>
                  </a:cubicBezTo>
                  <a:cubicBezTo>
                    <a:pt x="214" y="190"/>
                    <a:pt x="214" y="190"/>
                    <a:pt x="214" y="190"/>
                  </a:cubicBezTo>
                  <a:cubicBezTo>
                    <a:pt x="204" y="194"/>
                    <a:pt x="195" y="197"/>
                    <a:pt x="186" y="200"/>
                  </a:cubicBezTo>
                  <a:cubicBezTo>
                    <a:pt x="173" y="202"/>
                    <a:pt x="159" y="204"/>
                    <a:pt x="144" y="204"/>
                  </a:cubicBezTo>
                  <a:cubicBezTo>
                    <a:pt x="127" y="204"/>
                    <a:pt x="114" y="200"/>
                    <a:pt x="104" y="192"/>
                  </a:cubicBezTo>
                  <a:cubicBezTo>
                    <a:pt x="94" y="183"/>
                    <a:pt x="89" y="172"/>
                    <a:pt x="88" y="158"/>
                  </a:cubicBezTo>
                  <a:cubicBezTo>
                    <a:pt x="244" y="158"/>
                    <a:pt x="244" y="158"/>
                    <a:pt x="244" y="158"/>
                  </a:cubicBezTo>
                  <a:cubicBezTo>
                    <a:pt x="244" y="118"/>
                    <a:pt x="244" y="118"/>
                    <a:pt x="244" y="118"/>
                  </a:cubicBezTo>
                  <a:cubicBezTo>
                    <a:pt x="244" y="80"/>
                    <a:pt x="234" y="51"/>
                    <a:pt x="213" y="30"/>
                  </a:cubicBezTo>
                  <a:moveTo>
                    <a:pt x="90" y="102"/>
                  </a:moveTo>
                  <a:cubicBezTo>
                    <a:pt x="91" y="87"/>
                    <a:pt x="95" y="77"/>
                    <a:pt x="102" y="70"/>
                  </a:cubicBezTo>
                  <a:cubicBezTo>
                    <a:pt x="109" y="64"/>
                    <a:pt x="118" y="61"/>
                    <a:pt x="128" y="61"/>
                  </a:cubicBezTo>
                  <a:cubicBezTo>
                    <a:pt x="139" y="61"/>
                    <a:pt x="148" y="64"/>
                    <a:pt x="155" y="72"/>
                  </a:cubicBezTo>
                  <a:cubicBezTo>
                    <a:pt x="161" y="79"/>
                    <a:pt x="165" y="89"/>
                    <a:pt x="165" y="102"/>
                  </a:cubicBezTo>
                  <a:lnTo>
                    <a:pt x="90"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sp>
          <p:nvSpPr>
            <p:cNvPr id="19" name="Freeform 14"/>
            <p:cNvSpPr>
              <a:spLocks noEditPoints="1"/>
            </p:cNvSpPr>
            <p:nvPr userDrawn="1"/>
          </p:nvSpPr>
          <p:spPr bwMode="auto">
            <a:xfrm>
              <a:off x="668338" y="479426"/>
              <a:ext cx="209550" cy="231775"/>
            </a:xfrm>
            <a:custGeom>
              <a:avLst/>
              <a:gdLst>
                <a:gd name="T0" fmla="*/ 212 w 243"/>
                <a:gd name="T1" fmla="*/ 30 h 267"/>
                <a:gd name="T2" fmla="*/ 124 w 243"/>
                <a:gd name="T3" fmla="*/ 0 h 267"/>
                <a:gd name="T4" fmla="*/ 32 w 243"/>
                <a:gd name="T5" fmla="*/ 35 h 267"/>
                <a:gd name="T6" fmla="*/ 0 w 243"/>
                <a:gd name="T7" fmla="*/ 135 h 267"/>
                <a:gd name="T8" fmla="*/ 35 w 243"/>
                <a:gd name="T9" fmla="*/ 233 h 267"/>
                <a:gd name="T10" fmla="*/ 132 w 243"/>
                <a:gd name="T11" fmla="*/ 267 h 267"/>
                <a:gd name="T12" fmla="*/ 184 w 243"/>
                <a:gd name="T13" fmla="*/ 263 h 267"/>
                <a:gd name="T14" fmla="*/ 227 w 243"/>
                <a:gd name="T15" fmla="*/ 249 h 267"/>
                <a:gd name="T16" fmla="*/ 213 w 243"/>
                <a:gd name="T17" fmla="*/ 190 h 267"/>
                <a:gd name="T18" fmla="*/ 185 w 243"/>
                <a:gd name="T19" fmla="*/ 200 h 267"/>
                <a:gd name="T20" fmla="*/ 143 w 243"/>
                <a:gd name="T21" fmla="*/ 204 h 267"/>
                <a:gd name="T22" fmla="*/ 103 w 243"/>
                <a:gd name="T23" fmla="*/ 192 h 267"/>
                <a:gd name="T24" fmla="*/ 88 w 243"/>
                <a:gd name="T25" fmla="*/ 158 h 267"/>
                <a:gd name="T26" fmla="*/ 243 w 243"/>
                <a:gd name="T27" fmla="*/ 158 h 267"/>
                <a:gd name="T28" fmla="*/ 243 w 243"/>
                <a:gd name="T29" fmla="*/ 118 h 267"/>
                <a:gd name="T30" fmla="*/ 212 w 243"/>
                <a:gd name="T31" fmla="*/ 30 h 267"/>
                <a:gd name="T32" fmla="*/ 89 w 243"/>
                <a:gd name="T33" fmla="*/ 102 h 267"/>
                <a:gd name="T34" fmla="*/ 102 w 243"/>
                <a:gd name="T35" fmla="*/ 70 h 267"/>
                <a:gd name="T36" fmla="*/ 127 w 243"/>
                <a:gd name="T37" fmla="*/ 61 h 267"/>
                <a:gd name="T38" fmla="*/ 154 w 243"/>
                <a:gd name="T39" fmla="*/ 72 h 267"/>
                <a:gd name="T40" fmla="*/ 164 w 243"/>
                <a:gd name="T41" fmla="*/ 102 h 267"/>
                <a:gd name="T42" fmla="*/ 89 w 243"/>
                <a:gd name="T43" fmla="*/ 10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43" h="267">
                  <a:moveTo>
                    <a:pt x="212" y="30"/>
                  </a:moveTo>
                  <a:cubicBezTo>
                    <a:pt x="191" y="10"/>
                    <a:pt x="162" y="0"/>
                    <a:pt x="124" y="0"/>
                  </a:cubicBezTo>
                  <a:cubicBezTo>
                    <a:pt x="84" y="0"/>
                    <a:pt x="53" y="12"/>
                    <a:pt x="32" y="35"/>
                  </a:cubicBezTo>
                  <a:cubicBezTo>
                    <a:pt x="10" y="58"/>
                    <a:pt x="0" y="92"/>
                    <a:pt x="0" y="135"/>
                  </a:cubicBezTo>
                  <a:cubicBezTo>
                    <a:pt x="0" y="178"/>
                    <a:pt x="11" y="210"/>
                    <a:pt x="35" y="233"/>
                  </a:cubicBezTo>
                  <a:cubicBezTo>
                    <a:pt x="58" y="256"/>
                    <a:pt x="90" y="267"/>
                    <a:pt x="132" y="267"/>
                  </a:cubicBezTo>
                  <a:cubicBezTo>
                    <a:pt x="153" y="267"/>
                    <a:pt x="170" y="266"/>
                    <a:pt x="184" y="263"/>
                  </a:cubicBezTo>
                  <a:cubicBezTo>
                    <a:pt x="199" y="261"/>
                    <a:pt x="213" y="256"/>
                    <a:pt x="227" y="249"/>
                  </a:cubicBezTo>
                  <a:cubicBezTo>
                    <a:pt x="213" y="190"/>
                    <a:pt x="213" y="190"/>
                    <a:pt x="213" y="190"/>
                  </a:cubicBezTo>
                  <a:cubicBezTo>
                    <a:pt x="203" y="194"/>
                    <a:pt x="194" y="197"/>
                    <a:pt x="185" y="200"/>
                  </a:cubicBezTo>
                  <a:cubicBezTo>
                    <a:pt x="172" y="202"/>
                    <a:pt x="158" y="204"/>
                    <a:pt x="143" y="204"/>
                  </a:cubicBezTo>
                  <a:cubicBezTo>
                    <a:pt x="126" y="204"/>
                    <a:pt x="113" y="200"/>
                    <a:pt x="103" y="192"/>
                  </a:cubicBezTo>
                  <a:cubicBezTo>
                    <a:pt x="93" y="183"/>
                    <a:pt x="88" y="172"/>
                    <a:pt x="88" y="158"/>
                  </a:cubicBezTo>
                  <a:cubicBezTo>
                    <a:pt x="243" y="158"/>
                    <a:pt x="243" y="158"/>
                    <a:pt x="243" y="158"/>
                  </a:cubicBezTo>
                  <a:cubicBezTo>
                    <a:pt x="243" y="118"/>
                    <a:pt x="243" y="118"/>
                    <a:pt x="243" y="118"/>
                  </a:cubicBezTo>
                  <a:cubicBezTo>
                    <a:pt x="243" y="80"/>
                    <a:pt x="233" y="51"/>
                    <a:pt x="212" y="30"/>
                  </a:cubicBezTo>
                  <a:moveTo>
                    <a:pt x="89" y="102"/>
                  </a:moveTo>
                  <a:cubicBezTo>
                    <a:pt x="91" y="87"/>
                    <a:pt x="95" y="77"/>
                    <a:pt x="102" y="70"/>
                  </a:cubicBezTo>
                  <a:cubicBezTo>
                    <a:pt x="108" y="64"/>
                    <a:pt x="117" y="61"/>
                    <a:pt x="127" y="61"/>
                  </a:cubicBezTo>
                  <a:cubicBezTo>
                    <a:pt x="138" y="61"/>
                    <a:pt x="147" y="64"/>
                    <a:pt x="154" y="72"/>
                  </a:cubicBezTo>
                  <a:cubicBezTo>
                    <a:pt x="160" y="79"/>
                    <a:pt x="164" y="89"/>
                    <a:pt x="164" y="102"/>
                  </a:cubicBezTo>
                  <a:lnTo>
                    <a:pt x="89" y="1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noProof="0" dirty="0">
                <a:solidFill>
                  <a:schemeClr val="bg1"/>
                </a:solidFill>
              </a:endParaRPr>
            </a:p>
          </p:txBody>
        </p:sp>
      </p:grpSp>
    </p:spTree>
    <p:extLst>
      <p:ext uri="{BB962C8B-B14F-4D97-AF65-F5344CB8AC3E}">
        <p14:creationId xmlns:p14="http://schemas.microsoft.com/office/powerpoint/2010/main" val="28552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 Deloitte green">
    <p:bg bwMode="gray">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Tree>
    <p:extLst>
      <p:ext uri="{BB962C8B-B14F-4D97-AF65-F5344CB8AC3E}">
        <p14:creationId xmlns:p14="http://schemas.microsoft.com/office/powerpoint/2010/main" val="210457412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green">
    <p:bg bwMode="gray">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4067"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3" name="TextBox 12"/>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4" name="TextBox 13"/>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5" name="TextBox 14"/>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76482637"/>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ue">
    <p:bg bwMode="gray">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654021458"/>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 Deloitte dark blue">
    <p:bg bwMode="gray">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27237144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Divider - Deloitte black">
    <p:bg bwMode="gray">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gray">
          <a:xfrm>
            <a:off x="501651" y="1705670"/>
            <a:ext cx="10541000" cy="1592403"/>
          </a:xfrm>
        </p:spPr>
        <p:txBody>
          <a:bodyPr anchor="b"/>
          <a:lstStyle>
            <a:lvl1pPr>
              <a:lnSpc>
                <a:spcPct val="95000"/>
              </a:lnSpc>
              <a:defRPr sz="3850" b="1">
                <a:solidFill>
                  <a:schemeClr val="bg1"/>
                </a:solidFill>
                <a:latin typeface="+mj-lt"/>
                <a:ea typeface="Open Sans" panose="020B0606030504020204" pitchFamily="34" charset="0"/>
                <a:cs typeface="Open Sans" panose="020B0606030504020204" pitchFamily="34" charset="0"/>
              </a:defRPr>
            </a:lvl1pPr>
          </a:lstStyle>
          <a:p>
            <a:r>
              <a:rPr lang="en-US" noProof="0" smtClean="0"/>
              <a:t>Click to edit Master title style</a:t>
            </a:r>
            <a:endParaRPr lang="en-US" noProof="0" dirty="0"/>
          </a:p>
        </p:txBody>
      </p:sp>
      <p:sp>
        <p:nvSpPr>
          <p:cNvPr id="3" name="Text Placeholder 2"/>
          <p:cNvSpPr>
            <a:spLocks noGrp="1"/>
          </p:cNvSpPr>
          <p:nvPr>
            <p:ph type="body" idx="1"/>
          </p:nvPr>
        </p:nvSpPr>
        <p:spPr bwMode="gray">
          <a:xfrm>
            <a:off x="501651" y="3429000"/>
            <a:ext cx="10541000" cy="1566532"/>
          </a:xfrm>
        </p:spPr>
        <p:txBody>
          <a:bodyPr lIns="0" tIns="0" rIns="0" bIns="0">
            <a:noAutofit/>
          </a:bodyPr>
          <a:lstStyle>
            <a:lvl1pPr marL="0" indent="0">
              <a:lnSpc>
                <a:spcPct val="95000"/>
              </a:lnSpc>
              <a:spcAft>
                <a:spcPts val="0"/>
              </a:spcAft>
              <a:buNone/>
              <a:defRPr sz="385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Click to edit Master text styles</a:t>
            </a:r>
          </a:p>
        </p:txBody>
      </p:sp>
      <p:sp>
        <p:nvSpPr>
          <p:cNvPr id="10" name="TextBox 9"/>
          <p:cNvSpPr txBox="1"/>
          <p:nvPr userDrawn="1"/>
        </p:nvSpPr>
        <p:spPr>
          <a:xfrm>
            <a:off x="6335184" y="6477001"/>
            <a:ext cx="4896560" cy="200055"/>
          </a:xfrm>
          <a:prstGeom prst="rect">
            <a:avLst/>
          </a:prstGeom>
          <a:noFill/>
        </p:spPr>
        <p:txBody>
          <a:bodyPr wrap="square" lIns="0" tIns="0" rIns="0" bIns="0" rtlCol="0">
            <a:spAutoFit/>
          </a:bodyPr>
          <a:lstStyle/>
          <a:p>
            <a:pPr marL="0" indent="0" algn="r">
              <a:spcBef>
                <a:spcPts val="0"/>
              </a:spcBef>
              <a:buSzPct val="100000"/>
              <a:buFont typeface="Arial"/>
              <a:buNone/>
            </a:pPr>
            <a:r>
              <a:rPr lang="en-US" sz="650" noProof="0" dirty="0">
                <a:solidFill>
                  <a:schemeClr val="bg1"/>
                </a:solidFill>
              </a:rPr>
              <a:t>Presentation title</a:t>
            </a:r>
            <a:br>
              <a:rPr lang="en-US" sz="650" noProof="0" dirty="0">
                <a:solidFill>
                  <a:schemeClr val="bg1"/>
                </a:solidFill>
              </a:rPr>
            </a:br>
            <a:r>
              <a:rPr lang="en-US" sz="650" noProof="0" dirty="0">
                <a:solidFill>
                  <a:schemeClr val="bg1"/>
                </a:solidFill>
              </a:rPr>
              <a:t>[To edit, click View &gt; Slide Master &gt; Slide Master]</a:t>
            </a:r>
          </a:p>
        </p:txBody>
      </p:sp>
      <p:sp>
        <p:nvSpPr>
          <p:cNvPr id="11" name="TextBox 10"/>
          <p:cNvSpPr txBox="1"/>
          <p:nvPr userDrawn="1"/>
        </p:nvSpPr>
        <p:spPr>
          <a:xfrm>
            <a:off x="501651" y="6477000"/>
            <a:ext cx="5355167" cy="201260"/>
          </a:xfrm>
          <a:prstGeom prst="rect">
            <a:avLst/>
          </a:prstGeom>
          <a:noFill/>
        </p:spPr>
        <p:txBody>
          <a:bodyPr wrap="square" lIns="0" tIns="0" rIns="0" bIns="0" rtlCol="0">
            <a:spAutoFit/>
          </a:bodyPr>
          <a:lstStyle/>
          <a:p>
            <a:pPr marL="0" indent="0">
              <a:spcBef>
                <a:spcPts val="600"/>
              </a:spcBef>
              <a:buSzPct val="100000"/>
              <a:buFont typeface="Arial"/>
              <a:buNone/>
            </a:pPr>
            <a:r>
              <a:rPr lang="en-US" sz="650" noProof="0" dirty="0">
                <a:solidFill>
                  <a:schemeClr val="bg1"/>
                </a:solidFill>
              </a:rPr>
              <a:t>Member firms and DTTL: Insert appropriate copyright</a:t>
            </a:r>
            <a:br>
              <a:rPr lang="en-US" sz="650" noProof="0" dirty="0">
                <a:solidFill>
                  <a:schemeClr val="bg1"/>
                </a:solidFill>
              </a:rPr>
            </a:br>
            <a:r>
              <a:rPr lang="en-US" sz="650" noProof="0" dirty="0">
                <a:solidFill>
                  <a:schemeClr val="bg1"/>
                </a:solidFill>
              </a:rPr>
              <a:t>[To edit, click View &gt; Slide Master &gt; Slide Master]</a:t>
            </a:r>
          </a:p>
        </p:txBody>
      </p:sp>
      <p:sp>
        <p:nvSpPr>
          <p:cNvPr id="12" name="TextBox 11"/>
          <p:cNvSpPr txBox="1"/>
          <p:nvPr userDrawn="1"/>
        </p:nvSpPr>
        <p:spPr>
          <a:xfrm>
            <a:off x="11382377" y="6477001"/>
            <a:ext cx="307975" cy="100027"/>
          </a:xfrm>
          <a:prstGeom prst="rect">
            <a:avLst/>
          </a:prstGeom>
          <a:noFill/>
        </p:spPr>
        <p:txBody>
          <a:bodyPr wrap="square" lIns="0" tIns="0" rIns="0" bIns="0" rtlCol="0">
            <a:spAutoFit/>
          </a:bodyPr>
          <a:lstStyle/>
          <a:p>
            <a:pPr marL="0" indent="0" algn="r">
              <a:spcBef>
                <a:spcPts val="600"/>
              </a:spcBef>
              <a:buSzPct val="100000"/>
              <a:buFont typeface="Arial"/>
              <a:buNone/>
            </a:pPr>
            <a:fld id="{C58DF478-B544-4ED8-9ED4-6A2648E2D233}" type="slidenum">
              <a:rPr lang="en-US" sz="650" noProof="0" smtClean="0">
                <a:solidFill>
                  <a:schemeClr val="bg1"/>
                </a:solidFill>
              </a:rPr>
              <a:pPr marL="0" indent="0" algn="r">
                <a:spcBef>
                  <a:spcPts val="600"/>
                </a:spcBef>
                <a:buSzPct val="100000"/>
                <a:buFont typeface="Arial"/>
                <a:buNone/>
              </a:pPr>
              <a:t>‹#›</a:t>
            </a:fld>
            <a:endParaRPr lang="en-US" sz="650" noProof="0" dirty="0">
              <a:solidFill>
                <a:schemeClr val="bg1"/>
              </a:solidFill>
            </a:endParaRPr>
          </a:p>
        </p:txBody>
      </p:sp>
    </p:spTree>
    <p:extLst>
      <p:ext uri="{BB962C8B-B14F-4D97-AF65-F5344CB8AC3E}">
        <p14:creationId xmlns:p14="http://schemas.microsoft.com/office/powerpoint/2010/main" val="1936978992"/>
      </p:ext>
    </p:extLst>
  </p:cSld>
  <p:clrMapOvr>
    <a:masterClrMapping/>
  </p:clrMapOvr>
  <p:transition>
    <p:fade/>
  </p:transition>
  <p:extLst mod="1">
    <p:ext uri="{DCECCB84-F9BA-43D5-87BE-67443E8EF086}">
      <p15:sldGuideLst xmlns:p15="http://schemas.microsoft.com/office/powerpoint/2012/main">
        <p15:guide id="1" orient="horz"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4"/>
            </p:custDataLst>
            <p:extLst>
              <p:ext uri="{D42A27DB-BD31-4B8C-83A1-F6EECF244321}">
                <p14:modId xmlns:p14="http://schemas.microsoft.com/office/powerpoint/2010/main" val="166891810"/>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spid="_x0000_s2404" name="think-cell Slide" r:id="rId45" imgW="270" imgH="270" progId="TCLayout.ActiveDocument.1">
                  <p:embed/>
                </p:oleObj>
              </mc:Choice>
              <mc:Fallback>
                <p:oleObj name="think-cell Slide" r:id="rId45" imgW="270" imgH="270" progId="TCLayout.ActiveDocument.1">
                  <p:embed/>
                  <p:pic>
                    <p:nvPicPr>
                      <p:cNvPr id="0" name=""/>
                      <p:cNvPicPr/>
                      <p:nvPr/>
                    </p:nvPicPr>
                    <p:blipFill>
                      <a:blip r:embed="rId46"/>
                      <a:stretch>
                        <a:fillRect/>
                      </a:stretch>
                    </p:blipFill>
                    <p:spPr>
                      <a:xfrm>
                        <a:off x="2118" y="1589"/>
                        <a:ext cx="2116" cy="1587"/>
                      </a:xfrm>
                      <a:prstGeom prst="rect">
                        <a:avLst/>
                      </a:prstGeom>
                    </p:spPr>
                  </p:pic>
                </p:oleObj>
              </mc:Fallback>
            </mc:AlternateContent>
          </a:graphicData>
        </a:graphic>
      </p:graphicFrame>
      <p:sp>
        <p:nvSpPr>
          <p:cNvPr id="2" name="Title Placeholder 1"/>
          <p:cNvSpPr>
            <a:spLocks noGrp="1"/>
          </p:cNvSpPr>
          <p:nvPr>
            <p:ph type="title"/>
          </p:nvPr>
        </p:nvSpPr>
        <p:spPr bwMode="gray">
          <a:xfrm>
            <a:off x="501651" y="317501"/>
            <a:ext cx="11188700" cy="692150"/>
          </a:xfrm>
          <a:prstGeom prst="rect">
            <a:avLst/>
          </a:prstGeom>
        </p:spPr>
        <p:txBody>
          <a:bodyPr vert="horz" lIns="0" tIns="0" rIns="0" bIns="0" rtlCol="0" anchor="t" anchorCtr="0">
            <a:noAutofit/>
          </a:bodyPr>
          <a:lstStyle/>
          <a:p>
            <a:r>
              <a:rPr lang="en-US" noProof="0" smtClean="0"/>
              <a:t>Click to edit Master title style</a:t>
            </a:r>
            <a:endParaRPr lang="en-US" noProof="0" dirty="0"/>
          </a:p>
        </p:txBody>
      </p:sp>
      <p:sp>
        <p:nvSpPr>
          <p:cNvPr id="19" name="Text Placeholder 18"/>
          <p:cNvSpPr>
            <a:spLocks noGrp="1"/>
          </p:cNvSpPr>
          <p:nvPr>
            <p:ph type="body" idx="1"/>
          </p:nvPr>
        </p:nvSpPr>
        <p:spPr>
          <a:xfrm>
            <a:off x="501650" y="1665289"/>
            <a:ext cx="11188700" cy="4716462"/>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
        <p:nvSpPr>
          <p:cNvPr id="3" name="TextBox 2"/>
          <p:cNvSpPr txBox="1"/>
          <p:nvPr userDrawn="1"/>
        </p:nvSpPr>
        <p:spPr>
          <a:xfrm>
            <a:off x="11382377" y="6477001"/>
            <a:ext cx="307975" cy="100027"/>
          </a:xfrm>
          <a:prstGeom prst="rect">
            <a:avLst/>
          </a:prstGeom>
          <a:noFill/>
        </p:spPr>
        <p:txBody>
          <a:bodyPr wrap="square" lIns="0" tIns="0" rIns="0" bIns="0" rtlCol="0">
            <a:noAutofit/>
          </a:bodyPr>
          <a:lstStyle/>
          <a:p>
            <a:pPr marL="0" indent="0" algn="r">
              <a:spcBef>
                <a:spcPts val="600"/>
              </a:spcBef>
              <a:buSzPct val="100000"/>
              <a:buFont typeface="Arial"/>
              <a:buNone/>
            </a:pPr>
            <a:fld id="{C58DF478-B544-4ED8-9ED4-6A2648E2D233}" type="slidenum">
              <a:rPr lang="en-US" sz="650" noProof="0" smtClean="0">
                <a:solidFill>
                  <a:schemeClr val="tx1"/>
                </a:solidFill>
              </a:rPr>
              <a:pPr marL="0" indent="0" algn="r">
                <a:spcBef>
                  <a:spcPts val="600"/>
                </a:spcBef>
                <a:buSzPct val="100000"/>
                <a:buFont typeface="Arial"/>
                <a:buNone/>
              </a:pPr>
              <a:t>‹#›</a:t>
            </a:fld>
            <a:endParaRPr lang="en-US" sz="650" noProof="0" dirty="0">
              <a:solidFill>
                <a:schemeClr val="tx1"/>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56" r:id="rId3"/>
    <p:sldLayoutId id="2147483755" r:id="rId4"/>
    <p:sldLayoutId id="2147483703" r:id="rId5"/>
    <p:sldLayoutId id="2147483704" r:id="rId6"/>
    <p:sldLayoutId id="2147483705" r:id="rId7"/>
    <p:sldLayoutId id="2147483706" r:id="rId8"/>
    <p:sldLayoutId id="2147483707" r:id="rId9"/>
    <p:sldLayoutId id="2147483713" r:id="rId10"/>
    <p:sldLayoutId id="2147483708" r:id="rId11"/>
    <p:sldLayoutId id="2147483710" r:id="rId12"/>
    <p:sldLayoutId id="2147483754" r:id="rId13"/>
    <p:sldLayoutId id="2147483711" r:id="rId14"/>
    <p:sldLayoutId id="2147483753" r:id="rId15"/>
    <p:sldLayoutId id="2147483679" r:id="rId16"/>
    <p:sldLayoutId id="2147483712" r:id="rId17"/>
    <p:sldLayoutId id="2147483678" r:id="rId18"/>
    <p:sldLayoutId id="2147483681" r:id="rId19"/>
    <p:sldLayoutId id="2147483735" r:id="rId20"/>
    <p:sldLayoutId id="2147483699" r:id="rId21"/>
    <p:sldLayoutId id="2147483714" r:id="rId22"/>
    <p:sldLayoutId id="2147483697" r:id="rId23"/>
    <p:sldLayoutId id="2147483715" r:id="rId24"/>
    <p:sldLayoutId id="2147483716" r:id="rId25"/>
    <p:sldLayoutId id="2147483717" r:id="rId26"/>
    <p:sldLayoutId id="2147483718" r:id="rId27"/>
    <p:sldLayoutId id="2147483728" r:id="rId28"/>
    <p:sldLayoutId id="2147483720" r:id="rId29"/>
    <p:sldLayoutId id="2147483721" r:id="rId30"/>
    <p:sldLayoutId id="2147483722" r:id="rId31"/>
    <p:sldLayoutId id="2147483695" r:id="rId32"/>
    <p:sldLayoutId id="2147483751" r:id="rId33"/>
    <p:sldLayoutId id="2147483724" r:id="rId34"/>
    <p:sldLayoutId id="2147483725" r:id="rId35"/>
    <p:sldLayoutId id="2147483726" r:id="rId36"/>
    <p:sldLayoutId id="2147483727" r:id="rId37"/>
    <p:sldLayoutId id="2147483698" r:id="rId38"/>
    <p:sldLayoutId id="2147483752" r:id="rId39"/>
    <p:sldLayoutId id="2147483696" r:id="rId40"/>
    <p:sldLayoutId id="2147483750" r:id="rId41"/>
  </p:sldLayoutIdLst>
  <p:transition>
    <p:fade/>
  </p:transition>
  <p:hf hdr="0" dt="0"/>
  <p:txStyles>
    <p:titleStyle>
      <a:lvl1pPr algn="l" defTabSz="914400" rtl="0" eaLnBrk="1" latinLnBrk="0" hangingPunct="1">
        <a:spcBef>
          <a:spcPct val="0"/>
        </a:spcBef>
        <a:buNone/>
        <a:defRPr sz="2000" kern="1200">
          <a:solidFill>
            <a:schemeClr val="tx1"/>
          </a:solidFill>
          <a:latin typeface="+mj-lt"/>
          <a:ea typeface="+mj-ea"/>
          <a:cs typeface="+mj-cs"/>
        </a:defRPr>
      </a:lvl1pPr>
    </p:titleStyle>
    <p:bodyStyle>
      <a:lvl1pPr marL="0" indent="0" algn="l" defTabSz="914400" rtl="0" eaLnBrk="1" latinLnBrk="0" hangingPunct="1">
        <a:spcBef>
          <a:spcPts val="0"/>
        </a:spcBef>
        <a:spcAft>
          <a:spcPts val="1000"/>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914400" rtl="0" eaLnBrk="1" latinLnBrk="0" hangingPunct="1">
        <a:spcBef>
          <a:spcPts val="0"/>
        </a:spcBef>
        <a:spcAft>
          <a:spcPts val="1000"/>
        </a:spcAft>
        <a:buClrTx/>
        <a:buSzPct val="100000"/>
        <a:buFont typeface="Arial"/>
        <a:buNone/>
        <a:defRPr lang="en-US" sz="1200" b="1" kern="1200" dirty="0" smtClean="0">
          <a:solidFill>
            <a:schemeClr val="tx1"/>
          </a:solidFill>
          <a:latin typeface="+mn-lt"/>
          <a:ea typeface="+mn-ea"/>
          <a:cs typeface="+mn-cs"/>
        </a:defRPr>
      </a:lvl2pPr>
      <a:lvl3pPr marL="176400" indent="-176400" algn="l" defTabSz="914400" rtl="0" eaLnBrk="1" latinLnBrk="0" hangingPunct="1">
        <a:spcBef>
          <a:spcPts val="0"/>
        </a:spcBef>
        <a:spcAft>
          <a:spcPts val="1000"/>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356400" indent="-176400" algn="l" defTabSz="914400" rtl="0" eaLnBrk="1" latinLnBrk="0" hangingPunct="1">
        <a:spcBef>
          <a:spcPts val="0"/>
        </a:spcBef>
        <a:spcAft>
          <a:spcPts val="1000"/>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532800" indent="-176400" algn="l" defTabSz="798513" rtl="0" eaLnBrk="1" latinLnBrk="0" hangingPunct="1">
        <a:spcBef>
          <a:spcPts val="0"/>
        </a:spcBef>
        <a:spcAft>
          <a:spcPts val="1000"/>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6pPr>
      <a:lvl7pPr marL="532800" indent="-176400" algn="l" defTabSz="914400" rtl="0" eaLnBrk="1" latinLnBrk="0" hangingPunct="1">
        <a:spcBef>
          <a:spcPts val="0"/>
        </a:spcBef>
        <a:spcAft>
          <a:spcPts val="1000"/>
        </a:spcAft>
        <a:buFont typeface="Verdana" panose="020B0604030504040204" pitchFamily="34" charset="0"/>
        <a:buChar char="−"/>
        <a:defRPr sz="1200" kern="1200">
          <a:solidFill>
            <a:schemeClr val="tx1"/>
          </a:solidFill>
          <a:latin typeface="+mn-lt"/>
          <a:ea typeface="+mn-ea"/>
          <a:cs typeface="+mn-cs"/>
        </a:defRPr>
      </a:lvl7pPr>
      <a:lvl8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8pPr>
      <a:lvl9pPr marL="532800" indent="-176400" algn="l" defTabSz="914400" rtl="0" eaLnBrk="1" latinLnBrk="0" hangingPunct="1">
        <a:spcBef>
          <a:spcPts val="0"/>
        </a:spcBef>
        <a:spcAft>
          <a:spcPts val="1000"/>
        </a:spcAft>
        <a:buFont typeface="Verdana" panose="020B0604030504040204" pitchFamily="34" charset="0"/>
        <a:buChar char="−"/>
        <a:defRPr sz="12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5112" userDrawn="1">
          <p15:clr>
            <a:srgbClr val="F26B43"/>
          </p15:clr>
        </p15:guide>
        <p15:guide id="2" orient="horz" pos="2160" userDrawn="1">
          <p15:clr>
            <a:srgbClr val="F26B43"/>
          </p15:clr>
        </p15:guide>
        <p15:guide id="3" orient="horz" pos="4020" userDrawn="1">
          <p15:clr>
            <a:srgbClr val="F26B43"/>
          </p15:clr>
        </p15:guide>
        <p15:guide id="4" pos="316" userDrawn="1">
          <p15:clr>
            <a:srgbClr val="F26B43"/>
          </p15:clr>
        </p15:guide>
        <p15:guide id="5" pos="7364" userDrawn="1">
          <p15:clr>
            <a:srgbClr val="F26B43"/>
          </p15:clr>
        </p15:guide>
        <p15:guide id="6" orient="horz" pos="1071" userDrawn="1">
          <p15:clr>
            <a:srgbClr val="F26B43"/>
          </p15:clr>
        </p15:guide>
        <p15:guide id="7" orient="horz" pos="200" userDrawn="1">
          <p15:clr>
            <a:srgbClr val="F26B43"/>
          </p15:clr>
        </p15:guide>
        <p15:guide id="8" orient="horz" pos="4080" userDrawn="1">
          <p15:clr>
            <a:srgbClr val="F26B43"/>
          </p15:clr>
        </p15:guide>
        <p15:guide id="10" pos="4961" userDrawn="1">
          <p15:clr>
            <a:srgbClr val="F26B43"/>
          </p15:clr>
        </p15:guide>
        <p15:guide id="11" orient="horz" pos="236" userDrawn="1">
          <p15:clr>
            <a:srgbClr val="F26B43"/>
          </p15:clr>
        </p15:guide>
        <p15:guide id="12" pos="1363" userDrawn="1">
          <p15:clr>
            <a:srgbClr val="F26B43"/>
          </p15:clr>
        </p15:guide>
        <p15:guide id="13" pos="1516" userDrawn="1">
          <p15:clr>
            <a:srgbClr val="F26B43"/>
          </p15:clr>
        </p15:guide>
        <p15:guide id="14" pos="2560" userDrawn="1">
          <p15:clr>
            <a:srgbClr val="F26B43"/>
          </p15:clr>
        </p15:guide>
        <p15:guide id="15" pos="2711" userDrawn="1">
          <p15:clr>
            <a:srgbClr val="F26B43"/>
          </p15:clr>
        </p15:guide>
        <p15:guide id="16" pos="6160" userDrawn="1">
          <p15:clr>
            <a:srgbClr val="F26B43"/>
          </p15:clr>
        </p15:guide>
        <p15:guide id="17" pos="3764" userDrawn="1">
          <p15:clr>
            <a:srgbClr val="F26B43"/>
          </p15:clr>
        </p15:guide>
        <p15:guide id="18" pos="3916" userDrawn="1">
          <p15:clr>
            <a:srgbClr val="F26B43"/>
          </p15:clr>
        </p15:guide>
        <p15:guide id="19" pos="3840" userDrawn="1">
          <p15:clr>
            <a:srgbClr val="F26B43"/>
          </p15:clr>
        </p15:guide>
        <p15:guide id="20" pos="6312" userDrawn="1">
          <p15:clr>
            <a:srgbClr val="F26B43"/>
          </p15:clr>
        </p15:guide>
        <p15:guide id="21" orient="horz" pos="1049" userDrawn="1">
          <p15:clr>
            <a:srgbClr val="F26B43"/>
          </p15:clr>
        </p15:guide>
        <p15:guide id="22" orient="horz" pos="6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hyperlink" Target="http://www.deloitte.com/" TargetMode="External"/><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6"/>
          <p:cNvPicPr>
            <a:picLocks noChangeAspect="1"/>
          </p:cNvPicPr>
          <p:nvPr/>
        </p:nvPicPr>
        <p:blipFill>
          <a:blip r:embed="rId2">
            <a:extLst>
              <a:ext uri="{28A0092B-C50C-407E-A947-70E740481C1C}">
                <a14:useLocalDpi xmlns:a14="http://schemas.microsoft.com/office/drawing/2010/main" val="0"/>
              </a:ext>
            </a:extLst>
          </a:blip>
          <a:srcRect t="15" b="15"/>
          <a:stretch>
            <a:fillRect/>
          </a:stretch>
        </p:blipFill>
        <p:spPr>
          <a:xfrm>
            <a:off x="3891300" y="902142"/>
            <a:ext cx="5400000" cy="5400000"/>
          </a:xfrm>
          <a:prstGeom prst="rect">
            <a:avLst/>
          </a:prstGeom>
        </p:spPr>
      </p:pic>
      <p:sp>
        <p:nvSpPr>
          <p:cNvPr id="3" name="Subtitle 2"/>
          <p:cNvSpPr>
            <a:spLocks noGrp="1"/>
          </p:cNvSpPr>
          <p:nvPr>
            <p:ph type="subTitle" idx="1"/>
          </p:nvPr>
        </p:nvSpPr>
        <p:spPr/>
        <p:txBody>
          <a:bodyPr/>
          <a:lstStyle/>
          <a:p>
            <a:r>
              <a:rPr lang="lv-LV" dirty="0"/>
              <a:t>Jaunā nodokļu sistēma. </a:t>
            </a:r>
            <a:endParaRPr lang="lv-LV" dirty="0" smtClean="0"/>
          </a:p>
          <a:p>
            <a:r>
              <a:rPr lang="lv-LV" dirty="0" smtClean="0"/>
              <a:t>Būtiskākās UIN izmaiņas </a:t>
            </a:r>
          </a:p>
          <a:p>
            <a:r>
              <a:rPr lang="lv-LV" dirty="0" smtClean="0"/>
              <a:t>nekustamā īpašuma investoriem</a:t>
            </a:r>
            <a:endParaRPr lang="en-US" dirty="0" smtClean="0"/>
          </a:p>
          <a:p>
            <a:r>
              <a:rPr lang="en-US" sz="1400" b="0" dirty="0" smtClean="0"/>
              <a:t>J</a:t>
            </a:r>
            <a:r>
              <a:rPr lang="lv-LV" sz="1400" b="0" dirty="0" err="1" smtClean="0"/>
              <a:t>ānis</a:t>
            </a:r>
            <a:r>
              <a:rPr lang="lv-LV" sz="1400" b="0" dirty="0" smtClean="0"/>
              <a:t> </a:t>
            </a:r>
            <a:r>
              <a:rPr lang="lv-LV" sz="1400" b="0" dirty="0" err="1" smtClean="0"/>
              <a:t>Čupāns</a:t>
            </a:r>
            <a:r>
              <a:rPr lang="lv-LV" sz="1400" b="0" dirty="0" smtClean="0"/>
              <a:t>, Deloitte Latvia</a:t>
            </a:r>
            <a:endParaRPr lang="en-US" sz="1400" b="0" dirty="0"/>
          </a:p>
        </p:txBody>
      </p:sp>
      <p:sp>
        <p:nvSpPr>
          <p:cNvPr id="4" name="Text Placeholder 3"/>
          <p:cNvSpPr>
            <a:spLocks noGrp="1"/>
          </p:cNvSpPr>
          <p:nvPr>
            <p:ph type="body" sz="quarter" idx="10"/>
          </p:nvPr>
        </p:nvSpPr>
        <p:spPr/>
        <p:txBody>
          <a:bodyPr/>
          <a:lstStyle/>
          <a:p>
            <a:r>
              <a:rPr lang="en-US" sz="1400" dirty="0" smtClean="0"/>
              <a:t>201</a:t>
            </a:r>
            <a:r>
              <a:rPr lang="lv-LV" sz="1400" dirty="0" smtClean="0"/>
              <a:t>8</a:t>
            </a:r>
            <a:r>
              <a:rPr lang="en-US" sz="1400" dirty="0" smtClean="0"/>
              <a:t>.</a:t>
            </a:r>
            <a:r>
              <a:rPr lang="en-US" sz="1400" dirty="0" err="1" smtClean="0"/>
              <a:t>gada</a:t>
            </a:r>
            <a:r>
              <a:rPr lang="en-US" sz="1400" dirty="0" smtClean="0"/>
              <a:t> </a:t>
            </a:r>
            <a:r>
              <a:rPr lang="lv-LV" sz="1400" dirty="0" smtClean="0"/>
              <a:t>23.marts</a:t>
            </a:r>
            <a:endParaRPr lang="en-US" sz="1400" dirty="0"/>
          </a:p>
          <a:p>
            <a:endParaRPr lang="en-US" dirty="0"/>
          </a:p>
        </p:txBody>
      </p:sp>
    </p:spTree>
    <p:extLst>
      <p:ext uri="{BB962C8B-B14F-4D97-AF65-F5344CB8AC3E}">
        <p14:creationId xmlns:p14="http://schemas.microsoft.com/office/powerpoint/2010/main" val="183475826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noProof="0" dirty="0" smtClean="0"/>
              <a:t>Jaunais uzņēmumu ienākuma nodokļa modelis</a:t>
            </a:r>
            <a:endParaRPr lang="en-US" noProof="0" dirty="0"/>
          </a:p>
        </p:txBody>
      </p:sp>
      <p:sp>
        <p:nvSpPr>
          <p:cNvPr id="5" name="Content Placeholder 4"/>
          <p:cNvSpPr>
            <a:spLocks noGrp="1"/>
          </p:cNvSpPr>
          <p:nvPr>
            <p:ph idx="1"/>
          </p:nvPr>
        </p:nvSpPr>
        <p:spPr>
          <a:xfrm>
            <a:off x="501650" y="840835"/>
            <a:ext cx="11264779" cy="4713911"/>
          </a:xfrm>
        </p:spPr>
        <p:txBody>
          <a:bodyPr/>
          <a:lstStyle/>
          <a:p>
            <a:pPr lvl="2"/>
            <a:r>
              <a:rPr lang="lv-LV" sz="1400" b="1" dirty="0"/>
              <a:t>Uz naudas plūsmu bāzēts UIN </a:t>
            </a:r>
            <a:r>
              <a:rPr lang="lv-LV" sz="1400" b="1" dirty="0" smtClean="0"/>
              <a:t>modelis</a:t>
            </a:r>
            <a:r>
              <a:rPr lang="lv-LV" sz="1400" dirty="0" smtClean="0"/>
              <a:t>, </a:t>
            </a:r>
            <a:r>
              <a:rPr lang="lv-LV" sz="1400" dirty="0"/>
              <a:t>kas ļauj </a:t>
            </a:r>
            <a:r>
              <a:rPr lang="lv-LV" sz="1400" dirty="0" smtClean="0"/>
              <a:t>atlikt nodokļa samaksu līdz peļņas sadales lēmuma brīdim</a:t>
            </a:r>
          </a:p>
          <a:p>
            <a:pPr lvl="3"/>
            <a:r>
              <a:rPr lang="lv-LV" sz="1400" b="1" dirty="0" smtClean="0"/>
              <a:t>Likme ir palielināta uz 20</a:t>
            </a:r>
            <a:r>
              <a:rPr lang="lv-LV" sz="1400" b="1" dirty="0"/>
              <a:t>% </a:t>
            </a:r>
            <a:endParaRPr lang="lv-LV" sz="1400" b="1" dirty="0" smtClean="0"/>
          </a:p>
          <a:p>
            <a:pPr lvl="3"/>
            <a:r>
              <a:rPr lang="lv-LV" sz="1400" dirty="0" smtClean="0"/>
              <a:t>Nodoklis maksājams tikai </a:t>
            </a:r>
            <a:r>
              <a:rPr lang="lv-LV" sz="1400" dirty="0"/>
              <a:t>no </a:t>
            </a:r>
            <a:r>
              <a:rPr lang="en-US" sz="1400" dirty="0" err="1"/>
              <a:t>faktiski</a:t>
            </a:r>
            <a:r>
              <a:rPr lang="lv-LV" sz="1400" dirty="0"/>
              <a:t> saņemtās </a:t>
            </a:r>
            <a:r>
              <a:rPr lang="lv-LV" sz="1400" dirty="0" smtClean="0"/>
              <a:t>peļņas, </a:t>
            </a:r>
            <a:r>
              <a:rPr lang="lv-LV" sz="1400" dirty="0"/>
              <a:t>kā arī nosacītas peļņas sadales gadījumos </a:t>
            </a:r>
            <a:endParaRPr lang="lv-LV" sz="1400" dirty="0" smtClean="0"/>
          </a:p>
          <a:p>
            <a:pPr lvl="3"/>
            <a:r>
              <a:rPr lang="lv-LV" sz="1400" dirty="0" smtClean="0"/>
              <a:t>Ērtāka naudas plūsmas plānošana, nodokļa maksājumus saskaņojot ar ienākošajām naudas plūsmām un sedzamajām kreditoru saistībām</a:t>
            </a:r>
          </a:p>
          <a:p>
            <a:pPr lvl="3"/>
            <a:r>
              <a:rPr lang="lv-LV" sz="1400" dirty="0" smtClean="0"/>
              <a:t>Vairs </a:t>
            </a:r>
            <a:r>
              <a:rPr lang="lv-LV" sz="1400" dirty="0"/>
              <a:t>nav nodokļa avansa maksājumu (izņemot pārejas periodā līdz 2018.gada jūnijam</a:t>
            </a:r>
            <a:r>
              <a:rPr lang="lv-LV" sz="1400" dirty="0" smtClean="0"/>
              <a:t>)</a:t>
            </a:r>
          </a:p>
          <a:p>
            <a:pPr lvl="3">
              <a:spcAft>
                <a:spcPts val="600"/>
              </a:spcAft>
            </a:pPr>
            <a:r>
              <a:rPr lang="lv-LV" sz="1400" dirty="0"/>
              <a:t>Nerezidenta ieņēmumiem no nekustamā īpašuma (arī kapitāla daļu) atsavināšanas </a:t>
            </a:r>
            <a:r>
              <a:rPr lang="lv-LV" sz="1400" b="1" dirty="0"/>
              <a:t>3%</a:t>
            </a:r>
            <a:r>
              <a:rPr lang="lv-LV" sz="1400" dirty="0"/>
              <a:t> ieturējuma nodoklis (</a:t>
            </a:r>
            <a:r>
              <a:rPr lang="lv-LV" sz="1400" b="1" dirty="0"/>
              <a:t>arī tad, ja darījums notiek starp nerezidentiem</a:t>
            </a:r>
            <a:r>
              <a:rPr lang="lv-LV" sz="1400" dirty="0"/>
              <a:t>)</a:t>
            </a:r>
          </a:p>
          <a:p>
            <a:pPr marL="180000" lvl="3" indent="0">
              <a:buNone/>
            </a:pPr>
            <a:endParaRPr lang="lv-LV" sz="1400" dirty="0" smtClean="0"/>
          </a:p>
          <a:p>
            <a:pPr lvl="2"/>
            <a:r>
              <a:rPr lang="lv-LV" sz="1400" dirty="0" smtClean="0"/>
              <a:t>Ieviešot </a:t>
            </a:r>
            <a:r>
              <a:rPr lang="lv-LV" sz="1400" dirty="0"/>
              <a:t>jauno UIN modeli</a:t>
            </a:r>
            <a:r>
              <a:rPr lang="lv-LV" sz="1400" dirty="0" smtClean="0"/>
              <a:t>, </a:t>
            </a:r>
            <a:r>
              <a:rPr lang="lv-LV" sz="1400" b="1" dirty="0" smtClean="0"/>
              <a:t>izslēgtas nolietojuma noteikšanas normu atšķirības </a:t>
            </a:r>
            <a:r>
              <a:rPr lang="lv-LV" sz="1400" dirty="0" smtClean="0"/>
              <a:t>nodokļu aprēķināšanas nolūkiem un grāmatvedības uzskaitē</a:t>
            </a:r>
            <a:endParaRPr lang="lv-LV" sz="1400" dirty="0"/>
          </a:p>
          <a:p>
            <a:pPr lvl="3"/>
            <a:r>
              <a:rPr lang="lv-LV" sz="1400" dirty="0" smtClean="0"/>
              <a:t>Iepriekš </a:t>
            </a:r>
            <a:r>
              <a:rPr lang="lv-LV" sz="1400" dirty="0"/>
              <a:t>atzītās atliktā nodokļa pozīcijas – gan aktīvi, gan saistības – </a:t>
            </a:r>
            <a:r>
              <a:rPr lang="lv-LV" sz="1400" dirty="0" smtClean="0"/>
              <a:t>norakstāmas 2017.gada pārskatos</a:t>
            </a:r>
          </a:p>
          <a:p>
            <a:pPr lvl="3"/>
            <a:r>
              <a:rPr lang="lv-LV" sz="1400" dirty="0" smtClean="0"/>
              <a:t>Īpašuma atsavināšana vairs nerada ietekmi uz maksājamā nodokļa apmēru aktīva vērtības atšķirību dēļ finanšu uzskaitē un nodokļa aprēķinos</a:t>
            </a:r>
          </a:p>
          <a:p>
            <a:pPr lvl="3"/>
            <a:endParaRPr lang="lv-LV" sz="1400" dirty="0"/>
          </a:p>
          <a:p>
            <a:pPr lvl="2"/>
            <a:r>
              <a:rPr lang="lv-LV" sz="1400" b="1" dirty="0" smtClean="0"/>
              <a:t>Pārejas noteikumi – vai ieguvums uzņēmumam?</a:t>
            </a:r>
          </a:p>
          <a:p>
            <a:pPr lvl="3"/>
            <a:r>
              <a:rPr lang="lv-LV" sz="1400" u="sng" dirty="0" smtClean="0"/>
              <a:t>Iepriekšējo </a:t>
            </a:r>
            <a:r>
              <a:rPr lang="lv-LV" sz="1400" u="sng" dirty="0"/>
              <a:t>gadu nesadalītajai peļņai</a:t>
            </a:r>
            <a:r>
              <a:rPr lang="lv-LV" sz="1400" b="1" dirty="0"/>
              <a:t> </a:t>
            </a:r>
            <a:r>
              <a:rPr lang="lv-LV" sz="1400" dirty="0"/>
              <a:t>– neierobežots laiks sadalīt </a:t>
            </a:r>
            <a:r>
              <a:rPr lang="lv-LV" sz="1400" dirty="0" smtClean="0"/>
              <a:t>bez papildus nodokļa sloga (NB! attiecībā uz fiziskām personām- 2 </a:t>
            </a:r>
            <a:r>
              <a:rPr lang="lv-LV" sz="1400" dirty="0"/>
              <a:t>gadu ierobežojums</a:t>
            </a:r>
            <a:r>
              <a:rPr lang="lv-LV" sz="1400" dirty="0" smtClean="0"/>
              <a:t>!). </a:t>
            </a:r>
            <a:r>
              <a:rPr lang="lv-LV" sz="1400" dirty="0"/>
              <a:t>Pie sadalīšanas </a:t>
            </a:r>
            <a:r>
              <a:rPr lang="lv-LV" sz="1400" dirty="0" smtClean="0"/>
              <a:t>jāievēro </a:t>
            </a:r>
            <a:r>
              <a:rPr lang="lv-LV" sz="1400" dirty="0"/>
              <a:t>FIFO </a:t>
            </a:r>
            <a:r>
              <a:rPr lang="lv-LV" sz="1400" dirty="0" smtClean="0"/>
              <a:t>princips</a:t>
            </a:r>
          </a:p>
          <a:p>
            <a:pPr lvl="3"/>
            <a:r>
              <a:rPr lang="lv-LV" sz="1400" u="sng" dirty="0"/>
              <a:t>Uzkrātie nodokļu zaudējumi </a:t>
            </a:r>
            <a:r>
              <a:rPr lang="lv-LV" sz="1400" dirty="0"/>
              <a:t>– 5 gadu pārejas periods, kas ļaus izmantot šo aktīvu pret UIN, kas maksājams par dividenžu sadali, bet ne vairāk kā 50% no aprēķinātā nodokļa</a:t>
            </a:r>
          </a:p>
          <a:p>
            <a:pPr lvl="2"/>
            <a:endParaRPr lang="lv-LV" sz="1400" dirty="0"/>
          </a:p>
          <a:p>
            <a:pPr lvl="2"/>
            <a:endParaRPr lang="lv-LV" sz="1400" dirty="0"/>
          </a:p>
          <a:p>
            <a:pPr lvl="2"/>
            <a:endParaRPr lang="lv-LV" sz="1400" dirty="0"/>
          </a:p>
        </p:txBody>
      </p:sp>
    </p:spTree>
    <p:extLst>
      <p:ext uri="{BB962C8B-B14F-4D97-AF65-F5344CB8AC3E}">
        <p14:creationId xmlns:p14="http://schemas.microsoft.com/office/powerpoint/2010/main" val="174227893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Vai beigas Latvijas holdingiem?</a:t>
            </a:r>
            <a:endParaRPr lang="en-US" noProof="0" dirty="0"/>
          </a:p>
        </p:txBody>
      </p:sp>
      <p:grpSp>
        <p:nvGrpSpPr>
          <p:cNvPr id="6" name="Group 5"/>
          <p:cNvGrpSpPr/>
          <p:nvPr/>
        </p:nvGrpSpPr>
        <p:grpSpPr>
          <a:xfrm>
            <a:off x="242703" y="1415288"/>
            <a:ext cx="4080820" cy="4055603"/>
            <a:chOff x="334060" y="1657469"/>
            <a:chExt cx="5918883" cy="5426310"/>
          </a:xfrm>
        </p:grpSpPr>
        <p:sp>
          <p:nvSpPr>
            <p:cNvPr id="7" name="Rectangle 6"/>
            <p:cNvSpPr/>
            <p:nvPr/>
          </p:nvSpPr>
          <p:spPr bwMode="gray">
            <a:xfrm>
              <a:off x="2893645" y="3820335"/>
              <a:ext cx="1785258" cy="909531"/>
            </a:xfrm>
            <a:prstGeom prst="rect">
              <a:avLst/>
            </a:prstGeom>
            <a:solidFill>
              <a:srgbClr val="BBBCB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lv-LV" sz="1200" b="1" dirty="0" smtClean="0"/>
                <a:t>LV </a:t>
              </a:r>
              <a:r>
                <a:rPr lang="lv-LV" sz="1200" b="1" dirty="0" err="1" smtClean="0"/>
                <a:t>HoldCo</a:t>
              </a:r>
              <a:endParaRPr lang="lv-LV" sz="1200" b="1" dirty="0"/>
            </a:p>
          </p:txBody>
        </p:sp>
        <p:sp>
          <p:nvSpPr>
            <p:cNvPr id="8" name="Rectangle 7"/>
            <p:cNvSpPr/>
            <p:nvPr/>
          </p:nvSpPr>
          <p:spPr bwMode="gray">
            <a:xfrm>
              <a:off x="1613168" y="6174248"/>
              <a:ext cx="1785256" cy="909531"/>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lv-LV" sz="1200" b="1" dirty="0" smtClean="0"/>
                <a:t>LV RE CO1</a:t>
              </a:r>
              <a:endParaRPr lang="lv-LV" sz="1200" b="1" dirty="0"/>
            </a:p>
          </p:txBody>
        </p:sp>
        <p:cxnSp>
          <p:nvCxnSpPr>
            <p:cNvPr id="9" name="Elbow Connector 8"/>
            <p:cNvCxnSpPr>
              <a:stCxn id="7" idx="2"/>
              <a:endCxn id="8" idx="0"/>
            </p:cNvCxnSpPr>
            <p:nvPr/>
          </p:nvCxnSpPr>
          <p:spPr>
            <a:xfrm rot="5400000">
              <a:off x="2423846" y="4811818"/>
              <a:ext cx="1444381" cy="1280478"/>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2893645" y="1657469"/>
              <a:ext cx="1785258" cy="909531"/>
            </a:xfrm>
            <a:prstGeom prst="rect">
              <a:avLst/>
            </a:prstGeom>
            <a:solidFill>
              <a:srgbClr val="86BC2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lv-LV" sz="1200" b="1" dirty="0" smtClean="0"/>
                <a:t>TOP </a:t>
              </a:r>
              <a:r>
                <a:rPr lang="lv-LV" sz="1200" b="1" dirty="0" err="1" smtClean="0"/>
                <a:t>HoldCo</a:t>
              </a:r>
              <a:endParaRPr lang="en-US" sz="1200" b="1" dirty="0"/>
            </a:p>
          </p:txBody>
        </p:sp>
        <p:cxnSp>
          <p:nvCxnSpPr>
            <p:cNvPr id="12" name="Straight Connector 11"/>
            <p:cNvCxnSpPr>
              <a:stCxn id="11" idx="2"/>
              <a:endCxn id="7" idx="0"/>
            </p:cNvCxnSpPr>
            <p:nvPr/>
          </p:nvCxnSpPr>
          <p:spPr>
            <a:xfrm>
              <a:off x="3786274" y="2567000"/>
              <a:ext cx="0" cy="125333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1" idx="3"/>
              <a:endCxn id="7" idx="3"/>
            </p:cNvCxnSpPr>
            <p:nvPr/>
          </p:nvCxnSpPr>
          <p:spPr>
            <a:xfrm>
              <a:off x="4678902" y="2112235"/>
              <a:ext cx="18420" cy="2162866"/>
            </a:xfrm>
            <a:prstGeom prst="curvedConnector3">
              <a:avLst>
                <a:gd name="adj1" fmla="val 18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11665" y="2806805"/>
              <a:ext cx="1341278" cy="494158"/>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Kapitāls un aizdevums</a:t>
              </a:r>
              <a:endParaRPr lang="en-US" sz="1200" dirty="0" smtClean="0">
                <a:solidFill>
                  <a:srgbClr val="313131"/>
                </a:solidFill>
              </a:endParaRPr>
            </a:p>
          </p:txBody>
        </p:sp>
        <p:cxnSp>
          <p:nvCxnSpPr>
            <p:cNvPr id="16" name="Curved Connector 15"/>
            <p:cNvCxnSpPr>
              <a:stCxn id="17" idx="0"/>
              <a:endCxn id="7" idx="1"/>
            </p:cNvCxnSpPr>
            <p:nvPr/>
          </p:nvCxnSpPr>
          <p:spPr>
            <a:xfrm rot="5400000" flipH="1" flipV="1">
              <a:off x="1748465" y="3644291"/>
              <a:ext cx="514368" cy="1775991"/>
            </a:xfrm>
            <a:prstGeom prst="curved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34060" y="4789470"/>
              <a:ext cx="1567187" cy="494158"/>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Kapitāla pieaugums</a:t>
              </a:r>
              <a:endParaRPr lang="en-US" sz="1200" dirty="0" smtClean="0">
                <a:solidFill>
                  <a:srgbClr val="313131"/>
                </a:solidFill>
              </a:endParaRPr>
            </a:p>
          </p:txBody>
        </p:sp>
        <p:sp>
          <p:nvSpPr>
            <p:cNvPr id="18" name="Freeform 910"/>
            <p:cNvSpPr>
              <a:spLocks noChangeAspect="1" noEditPoints="1"/>
            </p:cNvSpPr>
            <p:nvPr/>
          </p:nvSpPr>
          <p:spPr bwMode="auto">
            <a:xfrm>
              <a:off x="1614096" y="4840881"/>
              <a:ext cx="367042" cy="367040"/>
            </a:xfrm>
            <a:custGeom>
              <a:avLst/>
              <a:gdLst>
                <a:gd name="T0" fmla="*/ 207 w 512"/>
                <a:gd name="T1" fmla="*/ 107 h 512"/>
                <a:gd name="T2" fmla="*/ 260 w 512"/>
                <a:gd name="T3" fmla="*/ 116 h 512"/>
                <a:gd name="T4" fmla="*/ 305 w 512"/>
                <a:gd name="T5" fmla="*/ 106 h 512"/>
                <a:gd name="T6" fmla="*/ 237 w 512"/>
                <a:gd name="T7" fmla="*/ 138 h 512"/>
                <a:gd name="T8" fmla="*/ 346 w 512"/>
                <a:gd name="T9" fmla="*/ 373 h 512"/>
                <a:gd name="T10" fmla="*/ 181 w 512"/>
                <a:gd name="T11" fmla="*/ 320 h 512"/>
                <a:gd name="T12" fmla="*/ 236 w 512"/>
                <a:gd name="T13" fmla="*/ 160 h 512"/>
                <a:gd name="T14" fmla="*/ 331 w 512"/>
                <a:gd name="T15" fmla="*/ 315 h 512"/>
                <a:gd name="T16" fmla="*/ 294 w 512"/>
                <a:gd name="T17" fmla="*/ 297 h 512"/>
                <a:gd name="T18" fmla="*/ 282 w 512"/>
                <a:gd name="T19" fmla="*/ 276 h 512"/>
                <a:gd name="T20" fmla="*/ 250 w 512"/>
                <a:gd name="T21" fmla="*/ 262 h 512"/>
                <a:gd name="T22" fmla="*/ 240 w 512"/>
                <a:gd name="T23" fmla="*/ 252 h 512"/>
                <a:gd name="T24" fmla="*/ 256 w 512"/>
                <a:gd name="T25" fmla="*/ 243 h 512"/>
                <a:gd name="T26" fmla="*/ 285 w 512"/>
                <a:gd name="T27" fmla="*/ 249 h 512"/>
                <a:gd name="T28" fmla="*/ 261 w 512"/>
                <a:gd name="T29" fmla="*/ 224 h 512"/>
                <a:gd name="T30" fmla="*/ 250 w 512"/>
                <a:gd name="T31" fmla="*/ 213 h 512"/>
                <a:gd name="T32" fmla="*/ 226 w 512"/>
                <a:gd name="T33" fmla="*/ 233 h 512"/>
                <a:gd name="T34" fmla="*/ 223 w 512"/>
                <a:gd name="T35" fmla="*/ 269 h 512"/>
                <a:gd name="T36" fmla="*/ 250 w 512"/>
                <a:gd name="T37" fmla="*/ 284 h 512"/>
                <a:gd name="T38" fmla="*/ 268 w 512"/>
                <a:gd name="T39" fmla="*/ 293 h 512"/>
                <a:gd name="T40" fmla="*/ 261 w 512"/>
                <a:gd name="T41" fmla="*/ 307 h 512"/>
                <a:gd name="T42" fmla="*/ 250 w 512"/>
                <a:gd name="T43" fmla="*/ 308 h 512"/>
                <a:gd name="T44" fmla="*/ 217 w 512"/>
                <a:gd name="T45" fmla="*/ 299 h 512"/>
                <a:gd name="T46" fmla="*/ 250 w 512"/>
                <a:gd name="T47" fmla="*/ 326 h 512"/>
                <a:gd name="T48" fmla="*/ 261 w 512"/>
                <a:gd name="T49" fmla="*/ 341 h 512"/>
                <a:gd name="T50" fmla="*/ 285 w 512"/>
                <a:gd name="T51" fmla="*/ 316 h 512"/>
                <a:gd name="T52" fmla="*/ 512 w 512"/>
                <a:gd name="T53" fmla="*/ 256 h 512"/>
                <a:gd name="T54" fmla="*/ 0 w 512"/>
                <a:gd name="T55" fmla="*/ 256 h 512"/>
                <a:gd name="T56" fmla="*/ 512 w 512"/>
                <a:gd name="T57" fmla="*/ 256 h 512"/>
                <a:gd name="T58" fmla="*/ 352 w 512"/>
                <a:gd name="T59" fmla="*/ 322 h 512"/>
                <a:gd name="T60" fmla="*/ 327 w 512"/>
                <a:gd name="T61" fmla="*/ 114 h 512"/>
                <a:gd name="T62" fmla="*/ 316 w 512"/>
                <a:gd name="T63" fmla="*/ 88 h 512"/>
                <a:gd name="T64" fmla="*/ 195 w 512"/>
                <a:gd name="T65" fmla="*/ 88 h 512"/>
                <a:gd name="T66" fmla="*/ 184 w 512"/>
                <a:gd name="T67" fmla="*/ 114 h 512"/>
                <a:gd name="T68" fmla="*/ 160 w 512"/>
                <a:gd name="T69" fmla="*/ 322 h 512"/>
                <a:gd name="T70" fmla="*/ 140 w 512"/>
                <a:gd name="T71" fmla="*/ 389 h 512"/>
                <a:gd name="T72" fmla="*/ 362 w 512"/>
                <a:gd name="T73" fmla="*/ 394 h 512"/>
                <a:gd name="T74" fmla="*/ 372 w 512"/>
                <a:gd name="T75"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37" y="138"/>
                  </a:moveTo>
                  <a:cubicBezTo>
                    <a:pt x="207" y="107"/>
                    <a:pt x="207" y="107"/>
                    <a:pt x="207" y="107"/>
                  </a:cubicBezTo>
                  <a:cubicBezTo>
                    <a:pt x="212" y="105"/>
                    <a:pt x="225" y="104"/>
                    <a:pt x="251" y="116"/>
                  </a:cubicBezTo>
                  <a:cubicBezTo>
                    <a:pt x="254" y="117"/>
                    <a:pt x="257" y="117"/>
                    <a:pt x="260" y="116"/>
                  </a:cubicBezTo>
                  <a:cubicBezTo>
                    <a:pt x="260" y="116"/>
                    <a:pt x="260" y="116"/>
                    <a:pt x="260" y="116"/>
                  </a:cubicBezTo>
                  <a:cubicBezTo>
                    <a:pt x="285" y="105"/>
                    <a:pt x="299" y="105"/>
                    <a:pt x="305" y="106"/>
                  </a:cubicBezTo>
                  <a:cubicBezTo>
                    <a:pt x="275" y="138"/>
                    <a:pt x="275" y="138"/>
                    <a:pt x="275" y="138"/>
                  </a:cubicBezTo>
                  <a:lnTo>
                    <a:pt x="237" y="138"/>
                  </a:lnTo>
                  <a:close/>
                  <a:moveTo>
                    <a:pt x="330" y="320"/>
                  </a:moveTo>
                  <a:cubicBezTo>
                    <a:pt x="330" y="334"/>
                    <a:pt x="339" y="357"/>
                    <a:pt x="346" y="373"/>
                  </a:cubicBezTo>
                  <a:cubicBezTo>
                    <a:pt x="165" y="373"/>
                    <a:pt x="165" y="373"/>
                    <a:pt x="165" y="373"/>
                  </a:cubicBezTo>
                  <a:cubicBezTo>
                    <a:pt x="172" y="357"/>
                    <a:pt x="181" y="334"/>
                    <a:pt x="181" y="320"/>
                  </a:cubicBezTo>
                  <a:cubicBezTo>
                    <a:pt x="181" y="318"/>
                    <a:pt x="181" y="316"/>
                    <a:pt x="180" y="315"/>
                  </a:cubicBezTo>
                  <a:cubicBezTo>
                    <a:pt x="178" y="312"/>
                    <a:pt x="143" y="237"/>
                    <a:pt x="236" y="160"/>
                  </a:cubicBezTo>
                  <a:cubicBezTo>
                    <a:pt x="275" y="160"/>
                    <a:pt x="275" y="160"/>
                    <a:pt x="275" y="160"/>
                  </a:cubicBezTo>
                  <a:cubicBezTo>
                    <a:pt x="368" y="237"/>
                    <a:pt x="333" y="312"/>
                    <a:pt x="331" y="315"/>
                  </a:cubicBezTo>
                  <a:cubicBezTo>
                    <a:pt x="331" y="316"/>
                    <a:pt x="330" y="318"/>
                    <a:pt x="330" y="320"/>
                  </a:cubicBezTo>
                  <a:close/>
                  <a:moveTo>
                    <a:pt x="294" y="297"/>
                  </a:moveTo>
                  <a:cubicBezTo>
                    <a:pt x="294" y="292"/>
                    <a:pt x="293" y="289"/>
                    <a:pt x="291" y="285"/>
                  </a:cubicBezTo>
                  <a:cubicBezTo>
                    <a:pt x="289" y="282"/>
                    <a:pt x="286" y="279"/>
                    <a:pt x="282" y="276"/>
                  </a:cubicBezTo>
                  <a:cubicBezTo>
                    <a:pt x="278" y="273"/>
                    <a:pt x="271" y="270"/>
                    <a:pt x="261" y="266"/>
                  </a:cubicBezTo>
                  <a:cubicBezTo>
                    <a:pt x="250" y="262"/>
                    <a:pt x="250" y="262"/>
                    <a:pt x="250" y="262"/>
                  </a:cubicBezTo>
                  <a:cubicBezTo>
                    <a:pt x="247" y="260"/>
                    <a:pt x="244" y="259"/>
                    <a:pt x="243" y="257"/>
                  </a:cubicBezTo>
                  <a:cubicBezTo>
                    <a:pt x="241" y="256"/>
                    <a:pt x="240" y="254"/>
                    <a:pt x="240" y="252"/>
                  </a:cubicBezTo>
                  <a:cubicBezTo>
                    <a:pt x="240" y="247"/>
                    <a:pt x="244" y="245"/>
                    <a:pt x="250" y="244"/>
                  </a:cubicBezTo>
                  <a:cubicBezTo>
                    <a:pt x="250" y="244"/>
                    <a:pt x="253" y="243"/>
                    <a:pt x="256" y="243"/>
                  </a:cubicBezTo>
                  <a:cubicBezTo>
                    <a:pt x="259" y="243"/>
                    <a:pt x="261" y="243"/>
                    <a:pt x="261" y="243"/>
                  </a:cubicBezTo>
                  <a:cubicBezTo>
                    <a:pt x="269" y="244"/>
                    <a:pt x="277" y="246"/>
                    <a:pt x="285" y="249"/>
                  </a:cubicBezTo>
                  <a:cubicBezTo>
                    <a:pt x="292" y="231"/>
                    <a:pt x="292" y="231"/>
                    <a:pt x="292" y="231"/>
                  </a:cubicBezTo>
                  <a:cubicBezTo>
                    <a:pt x="283" y="227"/>
                    <a:pt x="272" y="225"/>
                    <a:pt x="261" y="224"/>
                  </a:cubicBezTo>
                  <a:cubicBezTo>
                    <a:pt x="261" y="213"/>
                    <a:pt x="261" y="213"/>
                    <a:pt x="261" y="213"/>
                  </a:cubicBezTo>
                  <a:cubicBezTo>
                    <a:pt x="250" y="213"/>
                    <a:pt x="250" y="213"/>
                    <a:pt x="250" y="213"/>
                  </a:cubicBezTo>
                  <a:cubicBezTo>
                    <a:pt x="250" y="225"/>
                    <a:pt x="250" y="225"/>
                    <a:pt x="250" y="225"/>
                  </a:cubicBezTo>
                  <a:cubicBezTo>
                    <a:pt x="240" y="226"/>
                    <a:pt x="232" y="229"/>
                    <a:pt x="226" y="233"/>
                  </a:cubicBezTo>
                  <a:cubicBezTo>
                    <a:pt x="220" y="238"/>
                    <a:pt x="217" y="244"/>
                    <a:pt x="217" y="252"/>
                  </a:cubicBezTo>
                  <a:cubicBezTo>
                    <a:pt x="217" y="259"/>
                    <a:pt x="219" y="264"/>
                    <a:pt x="223" y="269"/>
                  </a:cubicBezTo>
                  <a:cubicBezTo>
                    <a:pt x="228" y="274"/>
                    <a:pt x="235" y="278"/>
                    <a:pt x="245" y="282"/>
                  </a:cubicBezTo>
                  <a:cubicBezTo>
                    <a:pt x="250" y="284"/>
                    <a:pt x="250" y="284"/>
                    <a:pt x="250" y="284"/>
                  </a:cubicBezTo>
                  <a:cubicBezTo>
                    <a:pt x="261" y="288"/>
                    <a:pt x="261" y="288"/>
                    <a:pt x="261" y="288"/>
                  </a:cubicBezTo>
                  <a:cubicBezTo>
                    <a:pt x="264" y="290"/>
                    <a:pt x="267" y="291"/>
                    <a:pt x="268" y="293"/>
                  </a:cubicBezTo>
                  <a:cubicBezTo>
                    <a:pt x="270" y="294"/>
                    <a:pt x="271" y="296"/>
                    <a:pt x="271" y="298"/>
                  </a:cubicBezTo>
                  <a:cubicBezTo>
                    <a:pt x="271" y="303"/>
                    <a:pt x="268" y="306"/>
                    <a:pt x="261" y="307"/>
                  </a:cubicBezTo>
                  <a:cubicBezTo>
                    <a:pt x="261" y="307"/>
                    <a:pt x="258" y="308"/>
                    <a:pt x="256" y="308"/>
                  </a:cubicBezTo>
                  <a:cubicBezTo>
                    <a:pt x="253" y="308"/>
                    <a:pt x="250" y="308"/>
                    <a:pt x="250" y="308"/>
                  </a:cubicBezTo>
                  <a:cubicBezTo>
                    <a:pt x="245" y="307"/>
                    <a:pt x="240" y="306"/>
                    <a:pt x="233" y="305"/>
                  </a:cubicBezTo>
                  <a:cubicBezTo>
                    <a:pt x="227" y="303"/>
                    <a:pt x="222" y="301"/>
                    <a:pt x="217" y="299"/>
                  </a:cubicBezTo>
                  <a:cubicBezTo>
                    <a:pt x="217" y="319"/>
                    <a:pt x="217" y="319"/>
                    <a:pt x="217" y="319"/>
                  </a:cubicBezTo>
                  <a:cubicBezTo>
                    <a:pt x="227" y="323"/>
                    <a:pt x="238" y="325"/>
                    <a:pt x="250" y="326"/>
                  </a:cubicBezTo>
                  <a:cubicBezTo>
                    <a:pt x="250" y="341"/>
                    <a:pt x="250" y="341"/>
                    <a:pt x="250" y="341"/>
                  </a:cubicBezTo>
                  <a:cubicBezTo>
                    <a:pt x="261" y="341"/>
                    <a:pt x="261" y="341"/>
                    <a:pt x="261" y="341"/>
                  </a:cubicBezTo>
                  <a:cubicBezTo>
                    <a:pt x="261" y="325"/>
                    <a:pt x="261" y="325"/>
                    <a:pt x="261" y="325"/>
                  </a:cubicBezTo>
                  <a:cubicBezTo>
                    <a:pt x="271" y="324"/>
                    <a:pt x="279" y="321"/>
                    <a:pt x="285" y="316"/>
                  </a:cubicBezTo>
                  <a:cubicBezTo>
                    <a:pt x="291" y="312"/>
                    <a:pt x="294" y="305"/>
                    <a:pt x="294" y="29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2" y="379"/>
                  </a:moveTo>
                  <a:cubicBezTo>
                    <a:pt x="365" y="363"/>
                    <a:pt x="353" y="335"/>
                    <a:pt x="352" y="322"/>
                  </a:cubicBezTo>
                  <a:cubicBezTo>
                    <a:pt x="358" y="306"/>
                    <a:pt x="384" y="227"/>
                    <a:pt x="295" y="148"/>
                  </a:cubicBezTo>
                  <a:cubicBezTo>
                    <a:pt x="327" y="114"/>
                    <a:pt x="327" y="114"/>
                    <a:pt x="327" y="114"/>
                  </a:cubicBezTo>
                  <a:cubicBezTo>
                    <a:pt x="330" y="111"/>
                    <a:pt x="331" y="107"/>
                    <a:pt x="330" y="104"/>
                  </a:cubicBezTo>
                  <a:cubicBezTo>
                    <a:pt x="330" y="102"/>
                    <a:pt x="327" y="93"/>
                    <a:pt x="316" y="88"/>
                  </a:cubicBezTo>
                  <a:cubicBezTo>
                    <a:pt x="302" y="82"/>
                    <a:pt x="282" y="84"/>
                    <a:pt x="256" y="95"/>
                  </a:cubicBezTo>
                  <a:cubicBezTo>
                    <a:pt x="229" y="84"/>
                    <a:pt x="209" y="82"/>
                    <a:pt x="195" y="88"/>
                  </a:cubicBezTo>
                  <a:cubicBezTo>
                    <a:pt x="185" y="93"/>
                    <a:pt x="182" y="102"/>
                    <a:pt x="181" y="104"/>
                  </a:cubicBezTo>
                  <a:cubicBezTo>
                    <a:pt x="180" y="107"/>
                    <a:pt x="181" y="111"/>
                    <a:pt x="184" y="114"/>
                  </a:cubicBezTo>
                  <a:cubicBezTo>
                    <a:pt x="217" y="148"/>
                    <a:pt x="217" y="148"/>
                    <a:pt x="217" y="148"/>
                  </a:cubicBezTo>
                  <a:cubicBezTo>
                    <a:pt x="128" y="227"/>
                    <a:pt x="153" y="306"/>
                    <a:pt x="160" y="322"/>
                  </a:cubicBezTo>
                  <a:cubicBezTo>
                    <a:pt x="158" y="335"/>
                    <a:pt x="147" y="363"/>
                    <a:pt x="139" y="379"/>
                  </a:cubicBezTo>
                  <a:cubicBezTo>
                    <a:pt x="138" y="382"/>
                    <a:pt x="138" y="386"/>
                    <a:pt x="140" y="389"/>
                  </a:cubicBezTo>
                  <a:cubicBezTo>
                    <a:pt x="142" y="392"/>
                    <a:pt x="145" y="394"/>
                    <a:pt x="149" y="394"/>
                  </a:cubicBezTo>
                  <a:cubicBezTo>
                    <a:pt x="362" y="394"/>
                    <a:pt x="362" y="394"/>
                    <a:pt x="362" y="394"/>
                  </a:cubicBezTo>
                  <a:cubicBezTo>
                    <a:pt x="366" y="394"/>
                    <a:pt x="369" y="392"/>
                    <a:pt x="371" y="389"/>
                  </a:cubicBezTo>
                  <a:cubicBezTo>
                    <a:pt x="373" y="386"/>
                    <a:pt x="374" y="382"/>
                    <a:pt x="372" y="379"/>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sz="1200"/>
            </a:p>
          </p:txBody>
        </p:sp>
        <p:sp>
          <p:nvSpPr>
            <p:cNvPr id="19" name="Freeform 259"/>
            <p:cNvSpPr>
              <a:spLocks noChangeAspect="1" noEditPoints="1"/>
            </p:cNvSpPr>
            <p:nvPr/>
          </p:nvSpPr>
          <p:spPr bwMode="auto">
            <a:xfrm>
              <a:off x="1586555" y="3071129"/>
              <a:ext cx="369022" cy="37010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81 w 512"/>
                <a:gd name="T11" fmla="*/ 160 h 512"/>
                <a:gd name="T12" fmla="*/ 202 w 512"/>
                <a:gd name="T13" fmla="*/ 181 h 512"/>
                <a:gd name="T14" fmla="*/ 181 w 512"/>
                <a:gd name="T15" fmla="*/ 202 h 512"/>
                <a:gd name="T16" fmla="*/ 160 w 512"/>
                <a:gd name="T17" fmla="*/ 181 h 512"/>
                <a:gd name="T18" fmla="*/ 181 w 512"/>
                <a:gd name="T19" fmla="*/ 160 h 512"/>
                <a:gd name="T20" fmla="*/ 330 w 512"/>
                <a:gd name="T21" fmla="*/ 352 h 512"/>
                <a:gd name="T22" fmla="*/ 309 w 512"/>
                <a:gd name="T23" fmla="*/ 330 h 512"/>
                <a:gd name="T24" fmla="*/ 330 w 512"/>
                <a:gd name="T25" fmla="*/ 309 h 512"/>
                <a:gd name="T26" fmla="*/ 352 w 512"/>
                <a:gd name="T27" fmla="*/ 330 h 512"/>
                <a:gd name="T28" fmla="*/ 330 w 512"/>
                <a:gd name="T29" fmla="*/ 352 h 512"/>
                <a:gd name="T30" fmla="*/ 370 w 512"/>
                <a:gd name="T31" fmla="*/ 157 h 512"/>
                <a:gd name="T32" fmla="*/ 157 w 512"/>
                <a:gd name="T33" fmla="*/ 370 h 512"/>
                <a:gd name="T34" fmla="*/ 149 w 512"/>
                <a:gd name="T35" fmla="*/ 373 h 512"/>
                <a:gd name="T36" fmla="*/ 141 w 512"/>
                <a:gd name="T37" fmla="*/ 370 h 512"/>
                <a:gd name="T38" fmla="*/ 141 w 512"/>
                <a:gd name="T39" fmla="*/ 355 h 512"/>
                <a:gd name="T40" fmla="*/ 355 w 512"/>
                <a:gd name="T41" fmla="*/ 141 h 512"/>
                <a:gd name="T42" fmla="*/ 370 w 512"/>
                <a:gd name="T43" fmla="*/ 141 h 512"/>
                <a:gd name="T44" fmla="*/ 370 w 512"/>
                <a:gd name="T45" fmla="*/ 15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81" y="160"/>
                  </a:moveTo>
                  <a:cubicBezTo>
                    <a:pt x="193" y="160"/>
                    <a:pt x="202" y="169"/>
                    <a:pt x="202" y="181"/>
                  </a:cubicBezTo>
                  <a:cubicBezTo>
                    <a:pt x="202" y="193"/>
                    <a:pt x="193" y="202"/>
                    <a:pt x="181" y="202"/>
                  </a:cubicBezTo>
                  <a:cubicBezTo>
                    <a:pt x="169" y="202"/>
                    <a:pt x="160" y="193"/>
                    <a:pt x="160" y="181"/>
                  </a:cubicBezTo>
                  <a:cubicBezTo>
                    <a:pt x="160" y="169"/>
                    <a:pt x="169" y="160"/>
                    <a:pt x="181" y="160"/>
                  </a:cubicBezTo>
                  <a:close/>
                  <a:moveTo>
                    <a:pt x="330" y="352"/>
                  </a:moveTo>
                  <a:cubicBezTo>
                    <a:pt x="319" y="352"/>
                    <a:pt x="309" y="342"/>
                    <a:pt x="309" y="330"/>
                  </a:cubicBezTo>
                  <a:cubicBezTo>
                    <a:pt x="309" y="319"/>
                    <a:pt x="319" y="309"/>
                    <a:pt x="330" y="309"/>
                  </a:cubicBezTo>
                  <a:cubicBezTo>
                    <a:pt x="342" y="309"/>
                    <a:pt x="352" y="319"/>
                    <a:pt x="352" y="330"/>
                  </a:cubicBezTo>
                  <a:cubicBezTo>
                    <a:pt x="352" y="342"/>
                    <a:pt x="342" y="352"/>
                    <a:pt x="330" y="352"/>
                  </a:cubicBezTo>
                  <a:close/>
                  <a:moveTo>
                    <a:pt x="370" y="157"/>
                  </a:moveTo>
                  <a:cubicBezTo>
                    <a:pt x="157" y="370"/>
                    <a:pt x="157" y="370"/>
                    <a:pt x="157" y="370"/>
                  </a:cubicBezTo>
                  <a:cubicBezTo>
                    <a:pt x="154" y="372"/>
                    <a:pt x="152" y="373"/>
                    <a:pt x="149" y="373"/>
                  </a:cubicBezTo>
                  <a:cubicBezTo>
                    <a:pt x="146" y="373"/>
                    <a:pt x="144" y="372"/>
                    <a:pt x="141" y="370"/>
                  </a:cubicBezTo>
                  <a:cubicBezTo>
                    <a:pt x="137" y="366"/>
                    <a:pt x="137" y="359"/>
                    <a:pt x="141" y="355"/>
                  </a:cubicBezTo>
                  <a:cubicBezTo>
                    <a:pt x="355" y="141"/>
                    <a:pt x="355" y="141"/>
                    <a:pt x="355" y="141"/>
                  </a:cubicBezTo>
                  <a:cubicBezTo>
                    <a:pt x="359" y="137"/>
                    <a:pt x="366" y="137"/>
                    <a:pt x="370" y="141"/>
                  </a:cubicBezTo>
                  <a:cubicBezTo>
                    <a:pt x="374" y="146"/>
                    <a:pt x="374" y="152"/>
                    <a:pt x="370" y="157"/>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sz="1200"/>
            </a:p>
          </p:txBody>
        </p:sp>
        <p:sp>
          <p:nvSpPr>
            <p:cNvPr id="20" name="TextBox 19"/>
            <p:cNvSpPr txBox="1"/>
            <p:nvPr/>
          </p:nvSpPr>
          <p:spPr>
            <a:xfrm>
              <a:off x="3831544" y="3444990"/>
              <a:ext cx="931718" cy="247079"/>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100%</a:t>
              </a:r>
              <a:endParaRPr lang="en-US" sz="1200" dirty="0" smtClean="0">
                <a:solidFill>
                  <a:srgbClr val="313131"/>
                </a:solidFill>
              </a:endParaRPr>
            </a:p>
          </p:txBody>
        </p:sp>
        <p:sp>
          <p:nvSpPr>
            <p:cNvPr id="21" name="TextBox 20"/>
            <p:cNvSpPr txBox="1"/>
            <p:nvPr/>
          </p:nvSpPr>
          <p:spPr>
            <a:xfrm>
              <a:off x="3915908" y="4957622"/>
              <a:ext cx="762993" cy="246798"/>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100%</a:t>
              </a:r>
              <a:endParaRPr lang="en-US" sz="1200" dirty="0" smtClean="0">
                <a:solidFill>
                  <a:srgbClr val="313131"/>
                </a:solidFill>
              </a:endParaRPr>
            </a:p>
          </p:txBody>
        </p:sp>
      </p:grpSp>
      <p:sp>
        <p:nvSpPr>
          <p:cNvPr id="25" name="Text Placeholder 3"/>
          <p:cNvSpPr txBox="1">
            <a:spLocks/>
          </p:cNvSpPr>
          <p:nvPr/>
        </p:nvSpPr>
        <p:spPr>
          <a:xfrm>
            <a:off x="4701309" y="1109133"/>
            <a:ext cx="6962691" cy="5223933"/>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2">
              <a:spcAft>
                <a:spcPts val="600"/>
              </a:spcAft>
            </a:pPr>
            <a:r>
              <a:rPr lang="lv-LV" sz="1400" b="1" dirty="0" smtClean="0"/>
              <a:t>Finansējuma piesaiste</a:t>
            </a:r>
            <a:r>
              <a:rPr lang="lv-LV" sz="1400" dirty="0" smtClean="0"/>
              <a:t>:</a:t>
            </a:r>
          </a:p>
          <a:p>
            <a:pPr lvl="3">
              <a:spcAft>
                <a:spcPts val="600"/>
              </a:spcAft>
            </a:pPr>
            <a:r>
              <a:rPr lang="lv-LV" sz="1400" b="1" dirty="0" smtClean="0"/>
              <a:t>obligātas </a:t>
            </a:r>
            <a:r>
              <a:rPr lang="lv-LV" sz="1400" b="1" dirty="0"/>
              <a:t>un </a:t>
            </a:r>
            <a:r>
              <a:rPr lang="lv-LV" sz="1400" b="1" dirty="0" smtClean="0"/>
              <a:t>striktas </a:t>
            </a:r>
            <a:r>
              <a:rPr lang="lv-LV" sz="1400" b="1" dirty="0" err="1"/>
              <a:t>transferta</a:t>
            </a:r>
            <a:r>
              <a:rPr lang="lv-LV" sz="1400" b="1" dirty="0"/>
              <a:t> cenu noteikšanas prasības</a:t>
            </a:r>
            <a:r>
              <a:rPr lang="lv-LV" sz="1400" dirty="0"/>
              <a:t>, lai pamatotu procentu likmes darījumos ar saistītām personām</a:t>
            </a:r>
          </a:p>
          <a:p>
            <a:pPr lvl="3">
              <a:spcAft>
                <a:spcPts val="600"/>
              </a:spcAft>
            </a:pPr>
            <a:r>
              <a:rPr lang="lv-LV" sz="1400" dirty="0" smtClean="0"/>
              <a:t>Nav % likmju ierobežojums, bet ir saglabāta prasība </a:t>
            </a:r>
            <a:r>
              <a:rPr lang="lv-LV" sz="1400" b="1" dirty="0" smtClean="0"/>
              <a:t>pašu kapitāla/saistību proporcijai 1:4</a:t>
            </a:r>
            <a:r>
              <a:rPr lang="en-US" sz="1400" dirty="0" smtClean="0"/>
              <a:t> (</a:t>
            </a:r>
            <a:r>
              <a:rPr lang="en-US" sz="1400" dirty="0" err="1" smtClean="0"/>
              <a:t>neattiecas</a:t>
            </a:r>
            <a:r>
              <a:rPr lang="en-US" sz="1400" dirty="0" smtClean="0"/>
              <a:t> </a:t>
            </a:r>
            <a:r>
              <a:rPr lang="en-US" sz="1400" dirty="0" err="1" smtClean="0"/>
              <a:t>uz</a:t>
            </a:r>
            <a:r>
              <a:rPr lang="en-US" sz="1400" dirty="0" smtClean="0"/>
              <a:t> </a:t>
            </a:r>
            <a:r>
              <a:rPr lang="en-US" sz="1400" dirty="0" err="1" smtClean="0"/>
              <a:t>banku</a:t>
            </a:r>
            <a:r>
              <a:rPr lang="en-US" sz="1400" dirty="0" smtClean="0"/>
              <a:t> </a:t>
            </a:r>
            <a:r>
              <a:rPr lang="en-US" sz="1400" dirty="0" err="1" smtClean="0"/>
              <a:t>kred</a:t>
            </a:r>
            <a:r>
              <a:rPr lang="lv-LV" sz="1400" dirty="0" err="1" smtClean="0"/>
              <a:t>ītiem</a:t>
            </a:r>
            <a:r>
              <a:rPr lang="lv-LV" sz="1400" dirty="0" smtClean="0"/>
              <a:t> un publiskajām obligācijām)</a:t>
            </a:r>
            <a:endParaRPr lang="lv-LV" sz="1400" dirty="0"/>
          </a:p>
          <a:p>
            <a:pPr lvl="3">
              <a:spcAft>
                <a:spcPts val="600"/>
              </a:spcAft>
            </a:pPr>
            <a:r>
              <a:rPr lang="lv-LV" sz="1400" dirty="0" smtClean="0"/>
              <a:t>ja procentu izdevumi pārsniedz </a:t>
            </a:r>
            <a:r>
              <a:rPr lang="lv-LV" sz="1400" dirty="0"/>
              <a:t>3 </a:t>
            </a:r>
            <a:r>
              <a:rPr lang="lv-LV" sz="1400" dirty="0" err="1" smtClean="0"/>
              <a:t>milj.EUR</a:t>
            </a:r>
            <a:r>
              <a:rPr lang="lv-LV" sz="1400" dirty="0" smtClean="0"/>
              <a:t> gadā, maksimālais atskaitāmo procentu izdevumu apjoms 30</a:t>
            </a:r>
            <a:r>
              <a:rPr lang="lv-LV" sz="1400" dirty="0"/>
              <a:t>% no </a:t>
            </a:r>
            <a:r>
              <a:rPr lang="lv-LV" sz="1400" dirty="0" smtClean="0"/>
              <a:t>EBITDA</a:t>
            </a:r>
          </a:p>
          <a:p>
            <a:pPr lvl="2">
              <a:spcAft>
                <a:spcPts val="600"/>
              </a:spcAft>
            </a:pPr>
            <a:r>
              <a:rPr lang="lv-LV" sz="1400" b="1" dirty="0" smtClean="0"/>
              <a:t>Atsavināšana</a:t>
            </a:r>
            <a:r>
              <a:rPr lang="lv-LV" sz="1400" dirty="0"/>
              <a:t>:</a:t>
            </a:r>
          </a:p>
          <a:p>
            <a:pPr lvl="3">
              <a:spcAft>
                <a:spcPts val="600"/>
              </a:spcAft>
            </a:pPr>
            <a:r>
              <a:rPr lang="lv-LV" sz="1400" dirty="0"/>
              <a:t>Latvijas rezidenta peļņa no </a:t>
            </a:r>
            <a:r>
              <a:rPr lang="lv-LV" sz="1400" dirty="0" smtClean="0"/>
              <a:t>nekustamā īpašuma pārdošanas </a:t>
            </a:r>
            <a:r>
              <a:rPr lang="lv-LV" sz="1400" dirty="0"/>
              <a:t>apliekama ar </a:t>
            </a:r>
            <a:r>
              <a:rPr lang="lv-LV" sz="1400" b="1" dirty="0"/>
              <a:t>20% </a:t>
            </a:r>
            <a:r>
              <a:rPr lang="lv-LV" sz="1400" b="1" dirty="0" smtClean="0"/>
              <a:t>UIN peļņas sadales brīdī</a:t>
            </a:r>
            <a:endParaRPr lang="en-US" sz="1400" b="1" dirty="0" smtClean="0"/>
          </a:p>
          <a:p>
            <a:pPr lvl="3">
              <a:spcAft>
                <a:spcPts val="600"/>
              </a:spcAft>
            </a:pPr>
            <a:r>
              <a:rPr lang="lv-LV" sz="1400" dirty="0" smtClean="0"/>
              <a:t>Latvijas </a:t>
            </a:r>
            <a:r>
              <a:rPr lang="lv-LV" sz="1400" dirty="0"/>
              <a:t>rezidenta peļņa no kapitāla daļu pārdošanas </a:t>
            </a:r>
            <a:r>
              <a:rPr lang="lv-LV" sz="1400" dirty="0" smtClean="0"/>
              <a:t>apliekama </a:t>
            </a:r>
            <a:r>
              <a:rPr lang="lv-LV" sz="1400" dirty="0"/>
              <a:t>ar </a:t>
            </a:r>
            <a:r>
              <a:rPr lang="lv-LV" sz="1400" b="1" dirty="0"/>
              <a:t>20% </a:t>
            </a:r>
            <a:r>
              <a:rPr lang="lv-LV" sz="1400" b="1" dirty="0" smtClean="0"/>
              <a:t>UIN peļņas sadales brīdī</a:t>
            </a:r>
            <a:r>
              <a:rPr lang="lv-LV" sz="1400" dirty="0" smtClean="0"/>
              <a:t>, </a:t>
            </a:r>
            <a:r>
              <a:rPr lang="lv-LV" sz="1400" dirty="0"/>
              <a:t>ja daļas nav turētas </a:t>
            </a:r>
            <a:r>
              <a:rPr lang="lv-LV" sz="1400" b="1" dirty="0"/>
              <a:t>vismaz 3 gadus</a:t>
            </a:r>
          </a:p>
          <a:p>
            <a:pPr lvl="2">
              <a:spcAft>
                <a:spcPts val="600"/>
              </a:spcAft>
            </a:pPr>
            <a:r>
              <a:rPr lang="lv-LV" sz="1400" b="1" dirty="0" smtClean="0"/>
              <a:t>Nosacīti sadalītā peļņa</a:t>
            </a:r>
            <a:r>
              <a:rPr lang="lv-LV" sz="1400" dirty="0" smtClean="0"/>
              <a:t>:</a:t>
            </a:r>
          </a:p>
          <a:p>
            <a:pPr lvl="3">
              <a:spcAft>
                <a:spcPts val="600"/>
              </a:spcAft>
            </a:pPr>
            <a:r>
              <a:rPr lang="lv-LV" sz="1400" dirty="0" smtClean="0"/>
              <a:t>Aizdevumi saistītām pusēm var tikt pielīdzināti peļņas sadalei (izņēmums – aizdevums uzņēmumam, kurā ir tieša līdzdalība) un no pamatsummas maksājams </a:t>
            </a:r>
            <a:r>
              <a:rPr lang="lv-LV" sz="1400" b="1" dirty="0" smtClean="0"/>
              <a:t>nodoklis 25% apmērā</a:t>
            </a:r>
          </a:p>
          <a:p>
            <a:pPr lvl="3">
              <a:spcAft>
                <a:spcPts val="600"/>
              </a:spcAft>
            </a:pPr>
            <a:r>
              <a:rPr lang="lv-LV" sz="1400" dirty="0"/>
              <a:t>Procentu izmaksu </a:t>
            </a:r>
            <a:r>
              <a:rPr lang="lv-LV" sz="1400" dirty="0" smtClean="0"/>
              <a:t>limita pārsniegums vai procenti, kuri neatbilst tirgus cenām </a:t>
            </a:r>
            <a:r>
              <a:rPr lang="lv-LV" sz="1400" b="1" dirty="0" smtClean="0"/>
              <a:t>apliekami </a:t>
            </a:r>
            <a:r>
              <a:rPr lang="lv-LV" sz="1400" b="1" dirty="0"/>
              <a:t>ar 25% </a:t>
            </a:r>
            <a:r>
              <a:rPr lang="lv-LV" sz="1400" b="1" dirty="0" smtClean="0"/>
              <a:t>nodokli</a:t>
            </a:r>
          </a:p>
          <a:p>
            <a:pPr lvl="3">
              <a:spcAft>
                <a:spcPts val="600"/>
              </a:spcAft>
            </a:pPr>
            <a:r>
              <a:rPr lang="lv-LV" sz="1400" dirty="0" smtClean="0"/>
              <a:t>Likvidācijas kvota</a:t>
            </a:r>
            <a:endParaRPr lang="lv-LV" sz="1400" dirty="0"/>
          </a:p>
        </p:txBody>
      </p:sp>
      <p:cxnSp>
        <p:nvCxnSpPr>
          <p:cNvPr id="39" name="Curved Connector 38"/>
          <p:cNvCxnSpPr>
            <a:stCxn id="7" idx="1"/>
            <a:endCxn id="11" idx="1"/>
          </p:cNvCxnSpPr>
          <p:nvPr/>
        </p:nvCxnSpPr>
        <p:spPr>
          <a:xfrm rot="10800000">
            <a:off x="2007430" y="1755178"/>
            <a:ext cx="12700" cy="1616518"/>
          </a:xfrm>
          <a:prstGeom prst="curvedConnector3">
            <a:avLst>
              <a:gd name="adj1" fmla="val 1800000"/>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435925" y="2434958"/>
            <a:ext cx="1114002" cy="369332"/>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Procenti un dividendes</a:t>
            </a:r>
            <a:endParaRPr lang="en-US" sz="1200" dirty="0" smtClean="0">
              <a:solidFill>
                <a:srgbClr val="313131"/>
              </a:solidFill>
            </a:endParaRPr>
          </a:p>
        </p:txBody>
      </p:sp>
      <p:sp>
        <p:nvSpPr>
          <p:cNvPr id="46" name="Rectangle 45"/>
          <p:cNvSpPr/>
          <p:nvPr/>
        </p:nvSpPr>
        <p:spPr bwMode="gray">
          <a:xfrm>
            <a:off x="2745291" y="4791111"/>
            <a:ext cx="1230858" cy="679780"/>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lv-LV" sz="1200" b="1" dirty="0" smtClean="0"/>
              <a:t>LV RE CO2</a:t>
            </a:r>
            <a:endParaRPr lang="lv-LV" sz="1200" b="1" dirty="0"/>
          </a:p>
        </p:txBody>
      </p:sp>
      <p:cxnSp>
        <p:nvCxnSpPr>
          <p:cNvPr id="47" name="Elbow Connector 46"/>
          <p:cNvCxnSpPr>
            <a:stCxn id="7" idx="2"/>
            <a:endCxn id="46" idx="0"/>
          </p:cNvCxnSpPr>
          <p:nvPr/>
        </p:nvCxnSpPr>
        <p:spPr>
          <a:xfrm rot="16200000" flipH="1">
            <a:off x="2452028" y="3882418"/>
            <a:ext cx="1079525" cy="737860"/>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51" name="Freeform 910"/>
          <p:cNvSpPr>
            <a:spLocks noChangeAspect="1" noEditPoints="1"/>
          </p:cNvSpPr>
          <p:nvPr/>
        </p:nvSpPr>
        <p:spPr bwMode="auto">
          <a:xfrm>
            <a:off x="3398769" y="3826738"/>
            <a:ext cx="240094" cy="260268"/>
          </a:xfrm>
          <a:custGeom>
            <a:avLst/>
            <a:gdLst>
              <a:gd name="T0" fmla="*/ 207 w 512"/>
              <a:gd name="T1" fmla="*/ 107 h 512"/>
              <a:gd name="T2" fmla="*/ 260 w 512"/>
              <a:gd name="T3" fmla="*/ 116 h 512"/>
              <a:gd name="T4" fmla="*/ 305 w 512"/>
              <a:gd name="T5" fmla="*/ 106 h 512"/>
              <a:gd name="T6" fmla="*/ 237 w 512"/>
              <a:gd name="T7" fmla="*/ 138 h 512"/>
              <a:gd name="T8" fmla="*/ 346 w 512"/>
              <a:gd name="T9" fmla="*/ 373 h 512"/>
              <a:gd name="T10" fmla="*/ 181 w 512"/>
              <a:gd name="T11" fmla="*/ 320 h 512"/>
              <a:gd name="T12" fmla="*/ 236 w 512"/>
              <a:gd name="T13" fmla="*/ 160 h 512"/>
              <a:gd name="T14" fmla="*/ 331 w 512"/>
              <a:gd name="T15" fmla="*/ 315 h 512"/>
              <a:gd name="T16" fmla="*/ 294 w 512"/>
              <a:gd name="T17" fmla="*/ 297 h 512"/>
              <a:gd name="T18" fmla="*/ 282 w 512"/>
              <a:gd name="T19" fmla="*/ 276 h 512"/>
              <a:gd name="T20" fmla="*/ 250 w 512"/>
              <a:gd name="T21" fmla="*/ 262 h 512"/>
              <a:gd name="T22" fmla="*/ 240 w 512"/>
              <a:gd name="T23" fmla="*/ 252 h 512"/>
              <a:gd name="T24" fmla="*/ 256 w 512"/>
              <a:gd name="T25" fmla="*/ 243 h 512"/>
              <a:gd name="T26" fmla="*/ 285 w 512"/>
              <a:gd name="T27" fmla="*/ 249 h 512"/>
              <a:gd name="T28" fmla="*/ 261 w 512"/>
              <a:gd name="T29" fmla="*/ 224 h 512"/>
              <a:gd name="T30" fmla="*/ 250 w 512"/>
              <a:gd name="T31" fmla="*/ 213 h 512"/>
              <a:gd name="T32" fmla="*/ 226 w 512"/>
              <a:gd name="T33" fmla="*/ 233 h 512"/>
              <a:gd name="T34" fmla="*/ 223 w 512"/>
              <a:gd name="T35" fmla="*/ 269 h 512"/>
              <a:gd name="T36" fmla="*/ 250 w 512"/>
              <a:gd name="T37" fmla="*/ 284 h 512"/>
              <a:gd name="T38" fmla="*/ 268 w 512"/>
              <a:gd name="T39" fmla="*/ 293 h 512"/>
              <a:gd name="T40" fmla="*/ 261 w 512"/>
              <a:gd name="T41" fmla="*/ 307 h 512"/>
              <a:gd name="T42" fmla="*/ 250 w 512"/>
              <a:gd name="T43" fmla="*/ 308 h 512"/>
              <a:gd name="T44" fmla="*/ 217 w 512"/>
              <a:gd name="T45" fmla="*/ 299 h 512"/>
              <a:gd name="T46" fmla="*/ 250 w 512"/>
              <a:gd name="T47" fmla="*/ 326 h 512"/>
              <a:gd name="T48" fmla="*/ 261 w 512"/>
              <a:gd name="T49" fmla="*/ 341 h 512"/>
              <a:gd name="T50" fmla="*/ 285 w 512"/>
              <a:gd name="T51" fmla="*/ 316 h 512"/>
              <a:gd name="T52" fmla="*/ 512 w 512"/>
              <a:gd name="T53" fmla="*/ 256 h 512"/>
              <a:gd name="T54" fmla="*/ 0 w 512"/>
              <a:gd name="T55" fmla="*/ 256 h 512"/>
              <a:gd name="T56" fmla="*/ 512 w 512"/>
              <a:gd name="T57" fmla="*/ 256 h 512"/>
              <a:gd name="T58" fmla="*/ 352 w 512"/>
              <a:gd name="T59" fmla="*/ 322 h 512"/>
              <a:gd name="T60" fmla="*/ 327 w 512"/>
              <a:gd name="T61" fmla="*/ 114 h 512"/>
              <a:gd name="T62" fmla="*/ 316 w 512"/>
              <a:gd name="T63" fmla="*/ 88 h 512"/>
              <a:gd name="T64" fmla="*/ 195 w 512"/>
              <a:gd name="T65" fmla="*/ 88 h 512"/>
              <a:gd name="T66" fmla="*/ 184 w 512"/>
              <a:gd name="T67" fmla="*/ 114 h 512"/>
              <a:gd name="T68" fmla="*/ 160 w 512"/>
              <a:gd name="T69" fmla="*/ 322 h 512"/>
              <a:gd name="T70" fmla="*/ 140 w 512"/>
              <a:gd name="T71" fmla="*/ 389 h 512"/>
              <a:gd name="T72" fmla="*/ 362 w 512"/>
              <a:gd name="T73" fmla="*/ 394 h 512"/>
              <a:gd name="T74" fmla="*/ 372 w 512"/>
              <a:gd name="T75"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37" y="138"/>
                </a:moveTo>
                <a:cubicBezTo>
                  <a:pt x="207" y="107"/>
                  <a:pt x="207" y="107"/>
                  <a:pt x="207" y="107"/>
                </a:cubicBezTo>
                <a:cubicBezTo>
                  <a:pt x="212" y="105"/>
                  <a:pt x="225" y="104"/>
                  <a:pt x="251" y="116"/>
                </a:cubicBezTo>
                <a:cubicBezTo>
                  <a:pt x="254" y="117"/>
                  <a:pt x="257" y="117"/>
                  <a:pt x="260" y="116"/>
                </a:cubicBezTo>
                <a:cubicBezTo>
                  <a:pt x="260" y="116"/>
                  <a:pt x="260" y="116"/>
                  <a:pt x="260" y="116"/>
                </a:cubicBezTo>
                <a:cubicBezTo>
                  <a:pt x="285" y="105"/>
                  <a:pt x="299" y="105"/>
                  <a:pt x="305" y="106"/>
                </a:cubicBezTo>
                <a:cubicBezTo>
                  <a:pt x="275" y="138"/>
                  <a:pt x="275" y="138"/>
                  <a:pt x="275" y="138"/>
                </a:cubicBezTo>
                <a:lnTo>
                  <a:pt x="237" y="138"/>
                </a:lnTo>
                <a:close/>
                <a:moveTo>
                  <a:pt x="330" y="320"/>
                </a:moveTo>
                <a:cubicBezTo>
                  <a:pt x="330" y="334"/>
                  <a:pt x="339" y="357"/>
                  <a:pt x="346" y="373"/>
                </a:cubicBezTo>
                <a:cubicBezTo>
                  <a:pt x="165" y="373"/>
                  <a:pt x="165" y="373"/>
                  <a:pt x="165" y="373"/>
                </a:cubicBezTo>
                <a:cubicBezTo>
                  <a:pt x="172" y="357"/>
                  <a:pt x="181" y="334"/>
                  <a:pt x="181" y="320"/>
                </a:cubicBezTo>
                <a:cubicBezTo>
                  <a:pt x="181" y="318"/>
                  <a:pt x="181" y="316"/>
                  <a:pt x="180" y="315"/>
                </a:cubicBezTo>
                <a:cubicBezTo>
                  <a:pt x="178" y="312"/>
                  <a:pt x="143" y="237"/>
                  <a:pt x="236" y="160"/>
                </a:cubicBezTo>
                <a:cubicBezTo>
                  <a:pt x="275" y="160"/>
                  <a:pt x="275" y="160"/>
                  <a:pt x="275" y="160"/>
                </a:cubicBezTo>
                <a:cubicBezTo>
                  <a:pt x="368" y="237"/>
                  <a:pt x="333" y="312"/>
                  <a:pt x="331" y="315"/>
                </a:cubicBezTo>
                <a:cubicBezTo>
                  <a:pt x="331" y="316"/>
                  <a:pt x="330" y="318"/>
                  <a:pt x="330" y="320"/>
                </a:cubicBezTo>
                <a:close/>
                <a:moveTo>
                  <a:pt x="294" y="297"/>
                </a:moveTo>
                <a:cubicBezTo>
                  <a:pt x="294" y="292"/>
                  <a:pt x="293" y="289"/>
                  <a:pt x="291" y="285"/>
                </a:cubicBezTo>
                <a:cubicBezTo>
                  <a:pt x="289" y="282"/>
                  <a:pt x="286" y="279"/>
                  <a:pt x="282" y="276"/>
                </a:cubicBezTo>
                <a:cubicBezTo>
                  <a:pt x="278" y="273"/>
                  <a:pt x="271" y="270"/>
                  <a:pt x="261" y="266"/>
                </a:cubicBezTo>
                <a:cubicBezTo>
                  <a:pt x="250" y="262"/>
                  <a:pt x="250" y="262"/>
                  <a:pt x="250" y="262"/>
                </a:cubicBezTo>
                <a:cubicBezTo>
                  <a:pt x="247" y="260"/>
                  <a:pt x="244" y="259"/>
                  <a:pt x="243" y="257"/>
                </a:cubicBezTo>
                <a:cubicBezTo>
                  <a:pt x="241" y="256"/>
                  <a:pt x="240" y="254"/>
                  <a:pt x="240" y="252"/>
                </a:cubicBezTo>
                <a:cubicBezTo>
                  <a:pt x="240" y="247"/>
                  <a:pt x="244" y="245"/>
                  <a:pt x="250" y="244"/>
                </a:cubicBezTo>
                <a:cubicBezTo>
                  <a:pt x="250" y="244"/>
                  <a:pt x="253" y="243"/>
                  <a:pt x="256" y="243"/>
                </a:cubicBezTo>
                <a:cubicBezTo>
                  <a:pt x="259" y="243"/>
                  <a:pt x="261" y="243"/>
                  <a:pt x="261" y="243"/>
                </a:cubicBezTo>
                <a:cubicBezTo>
                  <a:pt x="269" y="244"/>
                  <a:pt x="277" y="246"/>
                  <a:pt x="285" y="249"/>
                </a:cubicBezTo>
                <a:cubicBezTo>
                  <a:pt x="292" y="231"/>
                  <a:pt x="292" y="231"/>
                  <a:pt x="292" y="231"/>
                </a:cubicBezTo>
                <a:cubicBezTo>
                  <a:pt x="283" y="227"/>
                  <a:pt x="272" y="225"/>
                  <a:pt x="261" y="224"/>
                </a:cubicBezTo>
                <a:cubicBezTo>
                  <a:pt x="261" y="213"/>
                  <a:pt x="261" y="213"/>
                  <a:pt x="261" y="213"/>
                </a:cubicBezTo>
                <a:cubicBezTo>
                  <a:pt x="250" y="213"/>
                  <a:pt x="250" y="213"/>
                  <a:pt x="250" y="213"/>
                </a:cubicBezTo>
                <a:cubicBezTo>
                  <a:pt x="250" y="225"/>
                  <a:pt x="250" y="225"/>
                  <a:pt x="250" y="225"/>
                </a:cubicBezTo>
                <a:cubicBezTo>
                  <a:pt x="240" y="226"/>
                  <a:pt x="232" y="229"/>
                  <a:pt x="226" y="233"/>
                </a:cubicBezTo>
                <a:cubicBezTo>
                  <a:pt x="220" y="238"/>
                  <a:pt x="217" y="244"/>
                  <a:pt x="217" y="252"/>
                </a:cubicBezTo>
                <a:cubicBezTo>
                  <a:pt x="217" y="259"/>
                  <a:pt x="219" y="264"/>
                  <a:pt x="223" y="269"/>
                </a:cubicBezTo>
                <a:cubicBezTo>
                  <a:pt x="228" y="274"/>
                  <a:pt x="235" y="278"/>
                  <a:pt x="245" y="282"/>
                </a:cubicBezTo>
                <a:cubicBezTo>
                  <a:pt x="250" y="284"/>
                  <a:pt x="250" y="284"/>
                  <a:pt x="250" y="284"/>
                </a:cubicBezTo>
                <a:cubicBezTo>
                  <a:pt x="261" y="288"/>
                  <a:pt x="261" y="288"/>
                  <a:pt x="261" y="288"/>
                </a:cubicBezTo>
                <a:cubicBezTo>
                  <a:pt x="264" y="290"/>
                  <a:pt x="267" y="291"/>
                  <a:pt x="268" y="293"/>
                </a:cubicBezTo>
                <a:cubicBezTo>
                  <a:pt x="270" y="294"/>
                  <a:pt x="271" y="296"/>
                  <a:pt x="271" y="298"/>
                </a:cubicBezTo>
                <a:cubicBezTo>
                  <a:pt x="271" y="303"/>
                  <a:pt x="268" y="306"/>
                  <a:pt x="261" y="307"/>
                </a:cubicBezTo>
                <a:cubicBezTo>
                  <a:pt x="261" y="307"/>
                  <a:pt x="258" y="308"/>
                  <a:pt x="256" y="308"/>
                </a:cubicBezTo>
                <a:cubicBezTo>
                  <a:pt x="253" y="308"/>
                  <a:pt x="250" y="308"/>
                  <a:pt x="250" y="308"/>
                </a:cubicBezTo>
                <a:cubicBezTo>
                  <a:pt x="245" y="307"/>
                  <a:pt x="240" y="306"/>
                  <a:pt x="233" y="305"/>
                </a:cubicBezTo>
                <a:cubicBezTo>
                  <a:pt x="227" y="303"/>
                  <a:pt x="222" y="301"/>
                  <a:pt x="217" y="299"/>
                </a:cubicBezTo>
                <a:cubicBezTo>
                  <a:pt x="217" y="319"/>
                  <a:pt x="217" y="319"/>
                  <a:pt x="217" y="319"/>
                </a:cubicBezTo>
                <a:cubicBezTo>
                  <a:pt x="227" y="323"/>
                  <a:pt x="238" y="325"/>
                  <a:pt x="250" y="326"/>
                </a:cubicBezTo>
                <a:cubicBezTo>
                  <a:pt x="250" y="341"/>
                  <a:pt x="250" y="341"/>
                  <a:pt x="250" y="341"/>
                </a:cubicBezTo>
                <a:cubicBezTo>
                  <a:pt x="261" y="341"/>
                  <a:pt x="261" y="341"/>
                  <a:pt x="261" y="341"/>
                </a:cubicBezTo>
                <a:cubicBezTo>
                  <a:pt x="261" y="325"/>
                  <a:pt x="261" y="325"/>
                  <a:pt x="261" y="325"/>
                </a:cubicBezTo>
                <a:cubicBezTo>
                  <a:pt x="271" y="324"/>
                  <a:pt x="279" y="321"/>
                  <a:pt x="285" y="316"/>
                </a:cubicBezTo>
                <a:cubicBezTo>
                  <a:pt x="291" y="312"/>
                  <a:pt x="294" y="305"/>
                  <a:pt x="294" y="29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2" y="379"/>
                </a:moveTo>
                <a:cubicBezTo>
                  <a:pt x="365" y="363"/>
                  <a:pt x="353" y="335"/>
                  <a:pt x="352" y="322"/>
                </a:cubicBezTo>
                <a:cubicBezTo>
                  <a:pt x="358" y="306"/>
                  <a:pt x="384" y="227"/>
                  <a:pt x="295" y="148"/>
                </a:cubicBezTo>
                <a:cubicBezTo>
                  <a:pt x="327" y="114"/>
                  <a:pt x="327" y="114"/>
                  <a:pt x="327" y="114"/>
                </a:cubicBezTo>
                <a:cubicBezTo>
                  <a:pt x="330" y="111"/>
                  <a:pt x="331" y="107"/>
                  <a:pt x="330" y="104"/>
                </a:cubicBezTo>
                <a:cubicBezTo>
                  <a:pt x="330" y="102"/>
                  <a:pt x="327" y="93"/>
                  <a:pt x="316" y="88"/>
                </a:cubicBezTo>
                <a:cubicBezTo>
                  <a:pt x="302" y="82"/>
                  <a:pt x="282" y="84"/>
                  <a:pt x="256" y="95"/>
                </a:cubicBezTo>
                <a:cubicBezTo>
                  <a:pt x="229" y="84"/>
                  <a:pt x="209" y="82"/>
                  <a:pt x="195" y="88"/>
                </a:cubicBezTo>
                <a:cubicBezTo>
                  <a:pt x="185" y="93"/>
                  <a:pt x="182" y="102"/>
                  <a:pt x="181" y="104"/>
                </a:cubicBezTo>
                <a:cubicBezTo>
                  <a:pt x="180" y="107"/>
                  <a:pt x="181" y="111"/>
                  <a:pt x="184" y="114"/>
                </a:cubicBezTo>
                <a:cubicBezTo>
                  <a:pt x="217" y="148"/>
                  <a:pt x="217" y="148"/>
                  <a:pt x="217" y="148"/>
                </a:cubicBezTo>
                <a:cubicBezTo>
                  <a:pt x="128" y="227"/>
                  <a:pt x="153" y="306"/>
                  <a:pt x="160" y="322"/>
                </a:cubicBezTo>
                <a:cubicBezTo>
                  <a:pt x="158" y="335"/>
                  <a:pt x="147" y="363"/>
                  <a:pt x="139" y="379"/>
                </a:cubicBezTo>
                <a:cubicBezTo>
                  <a:pt x="138" y="382"/>
                  <a:pt x="138" y="386"/>
                  <a:pt x="140" y="389"/>
                </a:cubicBezTo>
                <a:cubicBezTo>
                  <a:pt x="142" y="392"/>
                  <a:pt x="145" y="394"/>
                  <a:pt x="149" y="394"/>
                </a:cubicBezTo>
                <a:cubicBezTo>
                  <a:pt x="362" y="394"/>
                  <a:pt x="362" y="394"/>
                  <a:pt x="362" y="394"/>
                </a:cubicBezTo>
                <a:cubicBezTo>
                  <a:pt x="366" y="394"/>
                  <a:pt x="369" y="392"/>
                  <a:pt x="371" y="389"/>
                </a:cubicBezTo>
                <a:cubicBezTo>
                  <a:pt x="373" y="386"/>
                  <a:pt x="374" y="382"/>
                  <a:pt x="372" y="379"/>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sz="1200"/>
          </a:p>
        </p:txBody>
      </p:sp>
      <p:cxnSp>
        <p:nvCxnSpPr>
          <p:cNvPr id="52" name="Curved Connector 51"/>
          <p:cNvCxnSpPr>
            <a:stCxn id="46" idx="3"/>
            <a:endCxn id="7" idx="3"/>
          </p:cNvCxnSpPr>
          <p:nvPr/>
        </p:nvCxnSpPr>
        <p:spPr>
          <a:xfrm flipH="1" flipV="1">
            <a:off x="3238289" y="3371696"/>
            <a:ext cx="737860" cy="1759305"/>
          </a:xfrm>
          <a:prstGeom prst="curvedConnector3">
            <a:avLst>
              <a:gd name="adj1" fmla="val -30981"/>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3702906" y="3849191"/>
            <a:ext cx="1080509" cy="184666"/>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Dividendes</a:t>
            </a:r>
            <a:endParaRPr lang="en-US" sz="1200" dirty="0" smtClean="0">
              <a:solidFill>
                <a:srgbClr val="313131"/>
              </a:solidFill>
            </a:endParaRPr>
          </a:p>
        </p:txBody>
      </p:sp>
      <p:sp>
        <p:nvSpPr>
          <p:cNvPr id="27" name="Freeform 314"/>
          <p:cNvSpPr>
            <a:spLocks noChangeAspect="1" noEditPoints="1"/>
          </p:cNvSpPr>
          <p:nvPr/>
        </p:nvSpPr>
        <p:spPr bwMode="auto">
          <a:xfrm>
            <a:off x="1415207" y="5522439"/>
            <a:ext cx="649635" cy="64963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8" name="Freeform 314"/>
          <p:cNvSpPr>
            <a:spLocks noChangeAspect="1" noEditPoints="1"/>
          </p:cNvSpPr>
          <p:nvPr/>
        </p:nvSpPr>
        <p:spPr bwMode="auto">
          <a:xfrm>
            <a:off x="3035048" y="5526836"/>
            <a:ext cx="649635" cy="64963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9" name="Freeform 910"/>
          <p:cNvSpPr>
            <a:spLocks noChangeAspect="1" noEditPoints="1"/>
          </p:cNvSpPr>
          <p:nvPr/>
        </p:nvSpPr>
        <p:spPr bwMode="auto">
          <a:xfrm>
            <a:off x="3027793" y="2286009"/>
            <a:ext cx="253060" cy="274324"/>
          </a:xfrm>
          <a:custGeom>
            <a:avLst/>
            <a:gdLst>
              <a:gd name="T0" fmla="*/ 207 w 512"/>
              <a:gd name="T1" fmla="*/ 107 h 512"/>
              <a:gd name="T2" fmla="*/ 260 w 512"/>
              <a:gd name="T3" fmla="*/ 116 h 512"/>
              <a:gd name="T4" fmla="*/ 305 w 512"/>
              <a:gd name="T5" fmla="*/ 106 h 512"/>
              <a:gd name="T6" fmla="*/ 237 w 512"/>
              <a:gd name="T7" fmla="*/ 138 h 512"/>
              <a:gd name="T8" fmla="*/ 346 w 512"/>
              <a:gd name="T9" fmla="*/ 373 h 512"/>
              <a:gd name="T10" fmla="*/ 181 w 512"/>
              <a:gd name="T11" fmla="*/ 320 h 512"/>
              <a:gd name="T12" fmla="*/ 236 w 512"/>
              <a:gd name="T13" fmla="*/ 160 h 512"/>
              <a:gd name="T14" fmla="*/ 331 w 512"/>
              <a:gd name="T15" fmla="*/ 315 h 512"/>
              <a:gd name="T16" fmla="*/ 294 w 512"/>
              <a:gd name="T17" fmla="*/ 297 h 512"/>
              <a:gd name="T18" fmla="*/ 282 w 512"/>
              <a:gd name="T19" fmla="*/ 276 h 512"/>
              <a:gd name="T20" fmla="*/ 250 w 512"/>
              <a:gd name="T21" fmla="*/ 262 h 512"/>
              <a:gd name="T22" fmla="*/ 240 w 512"/>
              <a:gd name="T23" fmla="*/ 252 h 512"/>
              <a:gd name="T24" fmla="*/ 256 w 512"/>
              <a:gd name="T25" fmla="*/ 243 h 512"/>
              <a:gd name="T26" fmla="*/ 285 w 512"/>
              <a:gd name="T27" fmla="*/ 249 h 512"/>
              <a:gd name="T28" fmla="*/ 261 w 512"/>
              <a:gd name="T29" fmla="*/ 224 h 512"/>
              <a:gd name="T30" fmla="*/ 250 w 512"/>
              <a:gd name="T31" fmla="*/ 213 h 512"/>
              <a:gd name="T32" fmla="*/ 226 w 512"/>
              <a:gd name="T33" fmla="*/ 233 h 512"/>
              <a:gd name="T34" fmla="*/ 223 w 512"/>
              <a:gd name="T35" fmla="*/ 269 h 512"/>
              <a:gd name="T36" fmla="*/ 250 w 512"/>
              <a:gd name="T37" fmla="*/ 284 h 512"/>
              <a:gd name="T38" fmla="*/ 268 w 512"/>
              <a:gd name="T39" fmla="*/ 293 h 512"/>
              <a:gd name="T40" fmla="*/ 261 w 512"/>
              <a:gd name="T41" fmla="*/ 307 h 512"/>
              <a:gd name="T42" fmla="*/ 250 w 512"/>
              <a:gd name="T43" fmla="*/ 308 h 512"/>
              <a:gd name="T44" fmla="*/ 217 w 512"/>
              <a:gd name="T45" fmla="*/ 299 h 512"/>
              <a:gd name="T46" fmla="*/ 250 w 512"/>
              <a:gd name="T47" fmla="*/ 326 h 512"/>
              <a:gd name="T48" fmla="*/ 261 w 512"/>
              <a:gd name="T49" fmla="*/ 341 h 512"/>
              <a:gd name="T50" fmla="*/ 285 w 512"/>
              <a:gd name="T51" fmla="*/ 316 h 512"/>
              <a:gd name="T52" fmla="*/ 512 w 512"/>
              <a:gd name="T53" fmla="*/ 256 h 512"/>
              <a:gd name="T54" fmla="*/ 0 w 512"/>
              <a:gd name="T55" fmla="*/ 256 h 512"/>
              <a:gd name="T56" fmla="*/ 512 w 512"/>
              <a:gd name="T57" fmla="*/ 256 h 512"/>
              <a:gd name="T58" fmla="*/ 352 w 512"/>
              <a:gd name="T59" fmla="*/ 322 h 512"/>
              <a:gd name="T60" fmla="*/ 327 w 512"/>
              <a:gd name="T61" fmla="*/ 114 h 512"/>
              <a:gd name="T62" fmla="*/ 316 w 512"/>
              <a:gd name="T63" fmla="*/ 88 h 512"/>
              <a:gd name="T64" fmla="*/ 195 w 512"/>
              <a:gd name="T65" fmla="*/ 88 h 512"/>
              <a:gd name="T66" fmla="*/ 184 w 512"/>
              <a:gd name="T67" fmla="*/ 114 h 512"/>
              <a:gd name="T68" fmla="*/ 160 w 512"/>
              <a:gd name="T69" fmla="*/ 322 h 512"/>
              <a:gd name="T70" fmla="*/ 140 w 512"/>
              <a:gd name="T71" fmla="*/ 389 h 512"/>
              <a:gd name="T72" fmla="*/ 362 w 512"/>
              <a:gd name="T73" fmla="*/ 394 h 512"/>
              <a:gd name="T74" fmla="*/ 372 w 512"/>
              <a:gd name="T75" fmla="*/ 37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12" h="512">
                <a:moveTo>
                  <a:pt x="237" y="138"/>
                </a:moveTo>
                <a:cubicBezTo>
                  <a:pt x="207" y="107"/>
                  <a:pt x="207" y="107"/>
                  <a:pt x="207" y="107"/>
                </a:cubicBezTo>
                <a:cubicBezTo>
                  <a:pt x="212" y="105"/>
                  <a:pt x="225" y="104"/>
                  <a:pt x="251" y="116"/>
                </a:cubicBezTo>
                <a:cubicBezTo>
                  <a:pt x="254" y="117"/>
                  <a:pt x="257" y="117"/>
                  <a:pt x="260" y="116"/>
                </a:cubicBezTo>
                <a:cubicBezTo>
                  <a:pt x="260" y="116"/>
                  <a:pt x="260" y="116"/>
                  <a:pt x="260" y="116"/>
                </a:cubicBezTo>
                <a:cubicBezTo>
                  <a:pt x="285" y="105"/>
                  <a:pt x="299" y="105"/>
                  <a:pt x="305" y="106"/>
                </a:cubicBezTo>
                <a:cubicBezTo>
                  <a:pt x="275" y="138"/>
                  <a:pt x="275" y="138"/>
                  <a:pt x="275" y="138"/>
                </a:cubicBezTo>
                <a:lnTo>
                  <a:pt x="237" y="138"/>
                </a:lnTo>
                <a:close/>
                <a:moveTo>
                  <a:pt x="330" y="320"/>
                </a:moveTo>
                <a:cubicBezTo>
                  <a:pt x="330" y="334"/>
                  <a:pt x="339" y="357"/>
                  <a:pt x="346" y="373"/>
                </a:cubicBezTo>
                <a:cubicBezTo>
                  <a:pt x="165" y="373"/>
                  <a:pt x="165" y="373"/>
                  <a:pt x="165" y="373"/>
                </a:cubicBezTo>
                <a:cubicBezTo>
                  <a:pt x="172" y="357"/>
                  <a:pt x="181" y="334"/>
                  <a:pt x="181" y="320"/>
                </a:cubicBezTo>
                <a:cubicBezTo>
                  <a:pt x="181" y="318"/>
                  <a:pt x="181" y="316"/>
                  <a:pt x="180" y="315"/>
                </a:cubicBezTo>
                <a:cubicBezTo>
                  <a:pt x="178" y="312"/>
                  <a:pt x="143" y="237"/>
                  <a:pt x="236" y="160"/>
                </a:cubicBezTo>
                <a:cubicBezTo>
                  <a:pt x="275" y="160"/>
                  <a:pt x="275" y="160"/>
                  <a:pt x="275" y="160"/>
                </a:cubicBezTo>
                <a:cubicBezTo>
                  <a:pt x="368" y="237"/>
                  <a:pt x="333" y="312"/>
                  <a:pt x="331" y="315"/>
                </a:cubicBezTo>
                <a:cubicBezTo>
                  <a:pt x="331" y="316"/>
                  <a:pt x="330" y="318"/>
                  <a:pt x="330" y="320"/>
                </a:cubicBezTo>
                <a:close/>
                <a:moveTo>
                  <a:pt x="294" y="297"/>
                </a:moveTo>
                <a:cubicBezTo>
                  <a:pt x="294" y="292"/>
                  <a:pt x="293" y="289"/>
                  <a:pt x="291" y="285"/>
                </a:cubicBezTo>
                <a:cubicBezTo>
                  <a:pt x="289" y="282"/>
                  <a:pt x="286" y="279"/>
                  <a:pt x="282" y="276"/>
                </a:cubicBezTo>
                <a:cubicBezTo>
                  <a:pt x="278" y="273"/>
                  <a:pt x="271" y="270"/>
                  <a:pt x="261" y="266"/>
                </a:cubicBezTo>
                <a:cubicBezTo>
                  <a:pt x="250" y="262"/>
                  <a:pt x="250" y="262"/>
                  <a:pt x="250" y="262"/>
                </a:cubicBezTo>
                <a:cubicBezTo>
                  <a:pt x="247" y="260"/>
                  <a:pt x="244" y="259"/>
                  <a:pt x="243" y="257"/>
                </a:cubicBezTo>
                <a:cubicBezTo>
                  <a:pt x="241" y="256"/>
                  <a:pt x="240" y="254"/>
                  <a:pt x="240" y="252"/>
                </a:cubicBezTo>
                <a:cubicBezTo>
                  <a:pt x="240" y="247"/>
                  <a:pt x="244" y="245"/>
                  <a:pt x="250" y="244"/>
                </a:cubicBezTo>
                <a:cubicBezTo>
                  <a:pt x="250" y="244"/>
                  <a:pt x="253" y="243"/>
                  <a:pt x="256" y="243"/>
                </a:cubicBezTo>
                <a:cubicBezTo>
                  <a:pt x="259" y="243"/>
                  <a:pt x="261" y="243"/>
                  <a:pt x="261" y="243"/>
                </a:cubicBezTo>
                <a:cubicBezTo>
                  <a:pt x="269" y="244"/>
                  <a:pt x="277" y="246"/>
                  <a:pt x="285" y="249"/>
                </a:cubicBezTo>
                <a:cubicBezTo>
                  <a:pt x="292" y="231"/>
                  <a:pt x="292" y="231"/>
                  <a:pt x="292" y="231"/>
                </a:cubicBezTo>
                <a:cubicBezTo>
                  <a:pt x="283" y="227"/>
                  <a:pt x="272" y="225"/>
                  <a:pt x="261" y="224"/>
                </a:cubicBezTo>
                <a:cubicBezTo>
                  <a:pt x="261" y="213"/>
                  <a:pt x="261" y="213"/>
                  <a:pt x="261" y="213"/>
                </a:cubicBezTo>
                <a:cubicBezTo>
                  <a:pt x="250" y="213"/>
                  <a:pt x="250" y="213"/>
                  <a:pt x="250" y="213"/>
                </a:cubicBezTo>
                <a:cubicBezTo>
                  <a:pt x="250" y="225"/>
                  <a:pt x="250" y="225"/>
                  <a:pt x="250" y="225"/>
                </a:cubicBezTo>
                <a:cubicBezTo>
                  <a:pt x="240" y="226"/>
                  <a:pt x="232" y="229"/>
                  <a:pt x="226" y="233"/>
                </a:cubicBezTo>
                <a:cubicBezTo>
                  <a:pt x="220" y="238"/>
                  <a:pt x="217" y="244"/>
                  <a:pt x="217" y="252"/>
                </a:cubicBezTo>
                <a:cubicBezTo>
                  <a:pt x="217" y="259"/>
                  <a:pt x="219" y="264"/>
                  <a:pt x="223" y="269"/>
                </a:cubicBezTo>
                <a:cubicBezTo>
                  <a:pt x="228" y="274"/>
                  <a:pt x="235" y="278"/>
                  <a:pt x="245" y="282"/>
                </a:cubicBezTo>
                <a:cubicBezTo>
                  <a:pt x="250" y="284"/>
                  <a:pt x="250" y="284"/>
                  <a:pt x="250" y="284"/>
                </a:cubicBezTo>
                <a:cubicBezTo>
                  <a:pt x="261" y="288"/>
                  <a:pt x="261" y="288"/>
                  <a:pt x="261" y="288"/>
                </a:cubicBezTo>
                <a:cubicBezTo>
                  <a:pt x="264" y="290"/>
                  <a:pt x="267" y="291"/>
                  <a:pt x="268" y="293"/>
                </a:cubicBezTo>
                <a:cubicBezTo>
                  <a:pt x="270" y="294"/>
                  <a:pt x="271" y="296"/>
                  <a:pt x="271" y="298"/>
                </a:cubicBezTo>
                <a:cubicBezTo>
                  <a:pt x="271" y="303"/>
                  <a:pt x="268" y="306"/>
                  <a:pt x="261" y="307"/>
                </a:cubicBezTo>
                <a:cubicBezTo>
                  <a:pt x="261" y="307"/>
                  <a:pt x="258" y="308"/>
                  <a:pt x="256" y="308"/>
                </a:cubicBezTo>
                <a:cubicBezTo>
                  <a:pt x="253" y="308"/>
                  <a:pt x="250" y="308"/>
                  <a:pt x="250" y="308"/>
                </a:cubicBezTo>
                <a:cubicBezTo>
                  <a:pt x="245" y="307"/>
                  <a:pt x="240" y="306"/>
                  <a:pt x="233" y="305"/>
                </a:cubicBezTo>
                <a:cubicBezTo>
                  <a:pt x="227" y="303"/>
                  <a:pt x="222" y="301"/>
                  <a:pt x="217" y="299"/>
                </a:cubicBezTo>
                <a:cubicBezTo>
                  <a:pt x="217" y="319"/>
                  <a:pt x="217" y="319"/>
                  <a:pt x="217" y="319"/>
                </a:cubicBezTo>
                <a:cubicBezTo>
                  <a:pt x="227" y="323"/>
                  <a:pt x="238" y="325"/>
                  <a:pt x="250" y="326"/>
                </a:cubicBezTo>
                <a:cubicBezTo>
                  <a:pt x="250" y="341"/>
                  <a:pt x="250" y="341"/>
                  <a:pt x="250" y="341"/>
                </a:cubicBezTo>
                <a:cubicBezTo>
                  <a:pt x="261" y="341"/>
                  <a:pt x="261" y="341"/>
                  <a:pt x="261" y="341"/>
                </a:cubicBezTo>
                <a:cubicBezTo>
                  <a:pt x="261" y="325"/>
                  <a:pt x="261" y="325"/>
                  <a:pt x="261" y="325"/>
                </a:cubicBezTo>
                <a:cubicBezTo>
                  <a:pt x="271" y="324"/>
                  <a:pt x="279" y="321"/>
                  <a:pt x="285" y="316"/>
                </a:cubicBezTo>
                <a:cubicBezTo>
                  <a:pt x="291" y="312"/>
                  <a:pt x="294" y="305"/>
                  <a:pt x="294" y="29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2" y="379"/>
                </a:moveTo>
                <a:cubicBezTo>
                  <a:pt x="365" y="363"/>
                  <a:pt x="353" y="335"/>
                  <a:pt x="352" y="322"/>
                </a:cubicBezTo>
                <a:cubicBezTo>
                  <a:pt x="358" y="306"/>
                  <a:pt x="384" y="227"/>
                  <a:pt x="295" y="148"/>
                </a:cubicBezTo>
                <a:cubicBezTo>
                  <a:pt x="327" y="114"/>
                  <a:pt x="327" y="114"/>
                  <a:pt x="327" y="114"/>
                </a:cubicBezTo>
                <a:cubicBezTo>
                  <a:pt x="330" y="111"/>
                  <a:pt x="331" y="107"/>
                  <a:pt x="330" y="104"/>
                </a:cubicBezTo>
                <a:cubicBezTo>
                  <a:pt x="330" y="102"/>
                  <a:pt x="327" y="93"/>
                  <a:pt x="316" y="88"/>
                </a:cubicBezTo>
                <a:cubicBezTo>
                  <a:pt x="302" y="82"/>
                  <a:pt x="282" y="84"/>
                  <a:pt x="256" y="95"/>
                </a:cubicBezTo>
                <a:cubicBezTo>
                  <a:pt x="229" y="84"/>
                  <a:pt x="209" y="82"/>
                  <a:pt x="195" y="88"/>
                </a:cubicBezTo>
                <a:cubicBezTo>
                  <a:pt x="185" y="93"/>
                  <a:pt x="182" y="102"/>
                  <a:pt x="181" y="104"/>
                </a:cubicBezTo>
                <a:cubicBezTo>
                  <a:pt x="180" y="107"/>
                  <a:pt x="181" y="111"/>
                  <a:pt x="184" y="114"/>
                </a:cubicBezTo>
                <a:cubicBezTo>
                  <a:pt x="217" y="148"/>
                  <a:pt x="217" y="148"/>
                  <a:pt x="217" y="148"/>
                </a:cubicBezTo>
                <a:cubicBezTo>
                  <a:pt x="128" y="227"/>
                  <a:pt x="153" y="306"/>
                  <a:pt x="160" y="322"/>
                </a:cubicBezTo>
                <a:cubicBezTo>
                  <a:pt x="158" y="335"/>
                  <a:pt x="147" y="363"/>
                  <a:pt x="139" y="379"/>
                </a:cubicBezTo>
                <a:cubicBezTo>
                  <a:pt x="138" y="382"/>
                  <a:pt x="138" y="386"/>
                  <a:pt x="140" y="389"/>
                </a:cubicBezTo>
                <a:cubicBezTo>
                  <a:pt x="142" y="392"/>
                  <a:pt x="145" y="394"/>
                  <a:pt x="149" y="394"/>
                </a:cubicBezTo>
                <a:cubicBezTo>
                  <a:pt x="362" y="394"/>
                  <a:pt x="362" y="394"/>
                  <a:pt x="362" y="394"/>
                </a:cubicBezTo>
                <a:cubicBezTo>
                  <a:pt x="366" y="394"/>
                  <a:pt x="369" y="392"/>
                  <a:pt x="371" y="389"/>
                </a:cubicBezTo>
                <a:cubicBezTo>
                  <a:pt x="373" y="386"/>
                  <a:pt x="374" y="382"/>
                  <a:pt x="372" y="379"/>
                </a:cubicBez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sz="1200"/>
          </a:p>
        </p:txBody>
      </p:sp>
      <p:cxnSp>
        <p:nvCxnSpPr>
          <p:cNvPr id="31" name="Curved Connector 30"/>
          <p:cNvCxnSpPr/>
          <p:nvPr/>
        </p:nvCxnSpPr>
        <p:spPr>
          <a:xfrm rot="5400000" flipH="1" flipV="1">
            <a:off x="334559" y="2031716"/>
            <a:ext cx="1993103" cy="1352637"/>
          </a:xfrm>
          <a:prstGeom prst="curvedConnector3">
            <a:avLst>
              <a:gd name="adj1" fmla="val 103236"/>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urved Connector 48"/>
          <p:cNvCxnSpPr>
            <a:stCxn id="17" idx="2"/>
            <a:endCxn id="8" idx="1"/>
          </p:cNvCxnSpPr>
          <p:nvPr/>
        </p:nvCxnSpPr>
        <p:spPr>
          <a:xfrm rot="16200000" flipH="1">
            <a:off x="451008" y="4457415"/>
            <a:ext cx="1005536" cy="341636"/>
          </a:xfrm>
          <a:prstGeom prst="curved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336447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noProof="0" dirty="0" smtClean="0"/>
              <a:t>«</a:t>
            </a:r>
            <a:r>
              <a:rPr lang="lv-LV" noProof="0" dirty="0" err="1" smtClean="0"/>
              <a:t>Check</a:t>
            </a:r>
            <a:r>
              <a:rPr lang="lv-LV" noProof="0" dirty="0" smtClean="0"/>
              <a:t> </a:t>
            </a:r>
            <a:r>
              <a:rPr lang="lv-LV" noProof="0" dirty="0" err="1" smtClean="0"/>
              <a:t>list</a:t>
            </a:r>
            <a:r>
              <a:rPr lang="lv-LV" noProof="0" dirty="0" smtClean="0"/>
              <a:t>»</a:t>
            </a:r>
            <a:endParaRPr lang="en-US" noProof="0" dirty="0"/>
          </a:p>
        </p:txBody>
      </p:sp>
      <p:grpSp>
        <p:nvGrpSpPr>
          <p:cNvPr id="6" name="Group 5"/>
          <p:cNvGrpSpPr/>
          <p:nvPr/>
        </p:nvGrpSpPr>
        <p:grpSpPr>
          <a:xfrm>
            <a:off x="343833" y="1412101"/>
            <a:ext cx="4072891" cy="4058790"/>
            <a:chOff x="480738" y="1653205"/>
            <a:chExt cx="5907387" cy="5430574"/>
          </a:xfrm>
        </p:grpSpPr>
        <p:sp>
          <p:nvSpPr>
            <p:cNvPr id="7" name="Rectangle 6"/>
            <p:cNvSpPr/>
            <p:nvPr/>
          </p:nvSpPr>
          <p:spPr bwMode="gray">
            <a:xfrm>
              <a:off x="2893645" y="3820335"/>
              <a:ext cx="1785258" cy="909531"/>
            </a:xfrm>
            <a:prstGeom prst="rect">
              <a:avLst/>
            </a:prstGeom>
            <a:solidFill>
              <a:srgbClr val="BBBCBC"/>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lv-LV" sz="1200" b="1" dirty="0" smtClean="0"/>
                <a:t>LV </a:t>
              </a:r>
              <a:r>
                <a:rPr lang="lv-LV" sz="1200" b="1" dirty="0" err="1" smtClean="0"/>
                <a:t>HoldCo</a:t>
              </a:r>
              <a:r>
                <a:rPr lang="lv-LV" sz="1200" b="1" dirty="0" smtClean="0"/>
                <a:t> </a:t>
              </a:r>
              <a:endParaRPr lang="lv-LV" sz="1200" b="1" dirty="0"/>
            </a:p>
          </p:txBody>
        </p:sp>
        <p:sp>
          <p:nvSpPr>
            <p:cNvPr id="8" name="Rectangle 7"/>
            <p:cNvSpPr/>
            <p:nvPr/>
          </p:nvSpPr>
          <p:spPr bwMode="gray">
            <a:xfrm>
              <a:off x="1613168" y="6174248"/>
              <a:ext cx="1785256" cy="909531"/>
            </a:xfrm>
            <a:prstGeom prst="rect">
              <a:avLst/>
            </a:prstGeom>
            <a:solidFill>
              <a:schemeClr val="accent1"/>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lv-LV" sz="1200" b="1" dirty="0" smtClean="0"/>
                <a:t>LV RE CO</a:t>
              </a:r>
              <a:endParaRPr lang="lv-LV" sz="1200" b="1" dirty="0"/>
            </a:p>
          </p:txBody>
        </p:sp>
        <p:cxnSp>
          <p:nvCxnSpPr>
            <p:cNvPr id="9" name="Elbow Connector 8"/>
            <p:cNvCxnSpPr>
              <a:stCxn id="7" idx="2"/>
              <a:endCxn id="8" idx="0"/>
            </p:cNvCxnSpPr>
            <p:nvPr/>
          </p:nvCxnSpPr>
          <p:spPr>
            <a:xfrm rot="5400000">
              <a:off x="2423846" y="4811818"/>
              <a:ext cx="1444381" cy="1280478"/>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bwMode="gray">
            <a:xfrm>
              <a:off x="2867111" y="1653205"/>
              <a:ext cx="1785258" cy="909531"/>
            </a:xfrm>
            <a:prstGeom prst="rect">
              <a:avLst/>
            </a:prstGeom>
            <a:solidFill>
              <a:srgbClr val="86BC25"/>
            </a:solidFill>
            <a:ln w="19050" algn="ctr">
              <a:noFill/>
              <a:miter lim="800000"/>
              <a:headEnd/>
              <a:tailEnd/>
            </a:ln>
          </p:spPr>
          <p:txBody>
            <a:bodyPr wrap="square" lIns="88900" tIns="88900" rIns="88900" bIns="88900" rtlCol="0" anchor="ctr"/>
            <a:lstStyle/>
            <a:p>
              <a:pPr algn="ctr">
                <a:lnSpc>
                  <a:spcPct val="106000"/>
                </a:lnSpc>
                <a:buFont typeface="Wingdings 2" pitchFamily="18" charset="2"/>
                <a:buNone/>
              </a:pPr>
              <a:r>
                <a:rPr lang="lv-LV" sz="1200" b="1" dirty="0" smtClean="0"/>
                <a:t>TOP </a:t>
              </a:r>
              <a:r>
                <a:rPr lang="lv-LV" sz="1200" b="1" dirty="0" err="1" smtClean="0"/>
                <a:t>HoldCo</a:t>
              </a:r>
              <a:endParaRPr lang="en-US" sz="1200" b="1" dirty="0"/>
            </a:p>
          </p:txBody>
        </p:sp>
        <p:cxnSp>
          <p:nvCxnSpPr>
            <p:cNvPr id="12" name="Straight Connector 11"/>
            <p:cNvCxnSpPr>
              <a:stCxn id="11" idx="2"/>
              <a:endCxn id="7" idx="0"/>
            </p:cNvCxnSpPr>
            <p:nvPr/>
          </p:nvCxnSpPr>
          <p:spPr>
            <a:xfrm>
              <a:off x="3786274" y="2567000"/>
              <a:ext cx="0" cy="1253335"/>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Curved Connector 13"/>
            <p:cNvCxnSpPr>
              <a:stCxn id="15" idx="2"/>
              <a:endCxn id="7" idx="3"/>
            </p:cNvCxnSpPr>
            <p:nvPr/>
          </p:nvCxnSpPr>
          <p:spPr>
            <a:xfrm rot="5400000">
              <a:off x="4553791" y="3178995"/>
              <a:ext cx="1221217" cy="970993"/>
            </a:xfrm>
            <a:prstGeom prst="curved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911665" y="2806805"/>
              <a:ext cx="1476460" cy="247079"/>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Finansējums</a:t>
              </a:r>
              <a:endParaRPr lang="en-US" sz="1200" dirty="0" smtClean="0">
                <a:solidFill>
                  <a:srgbClr val="313131"/>
                </a:solidFill>
              </a:endParaRPr>
            </a:p>
          </p:txBody>
        </p:sp>
        <p:cxnSp>
          <p:nvCxnSpPr>
            <p:cNvPr id="16" name="Curved Connector 15"/>
            <p:cNvCxnSpPr>
              <a:endCxn id="7" idx="1"/>
            </p:cNvCxnSpPr>
            <p:nvPr/>
          </p:nvCxnSpPr>
          <p:spPr>
            <a:xfrm>
              <a:off x="480738" y="4275101"/>
              <a:ext cx="2412906" cy="16992"/>
            </a:xfrm>
            <a:prstGeom prst="curvedConnector3">
              <a:avLst>
                <a:gd name="adj1" fmla="val 50000"/>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3831544" y="3444990"/>
              <a:ext cx="931718" cy="247079"/>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100%</a:t>
              </a:r>
              <a:endParaRPr lang="en-US" sz="1200" dirty="0" smtClean="0">
                <a:solidFill>
                  <a:srgbClr val="313131"/>
                </a:solidFill>
              </a:endParaRPr>
            </a:p>
          </p:txBody>
        </p:sp>
        <p:sp>
          <p:nvSpPr>
            <p:cNvPr id="21" name="TextBox 20"/>
            <p:cNvSpPr txBox="1"/>
            <p:nvPr/>
          </p:nvSpPr>
          <p:spPr>
            <a:xfrm>
              <a:off x="3915908" y="4957622"/>
              <a:ext cx="762993" cy="246798"/>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100%</a:t>
              </a:r>
              <a:endParaRPr lang="en-US" sz="1200" dirty="0" smtClean="0">
                <a:solidFill>
                  <a:srgbClr val="313131"/>
                </a:solidFill>
              </a:endParaRPr>
            </a:p>
          </p:txBody>
        </p:sp>
      </p:grpSp>
      <p:sp>
        <p:nvSpPr>
          <p:cNvPr id="25" name="Text Placeholder 3"/>
          <p:cNvSpPr txBox="1">
            <a:spLocks/>
          </p:cNvSpPr>
          <p:nvPr/>
        </p:nvSpPr>
        <p:spPr>
          <a:xfrm>
            <a:off x="5762445" y="1109133"/>
            <a:ext cx="5901555" cy="5223933"/>
          </a:xfrm>
          <a:prstGeom prst="rect">
            <a:avLst/>
          </a:prstGeom>
        </p:spPr>
        <p:txBody>
          <a:bodyPr vert="horz" lIns="0" tIns="0" rIns="0" bIns="0" rtlCol="0">
            <a:noAutofit/>
          </a:bodyPr>
          <a:lstStyle>
            <a:lvl1pPr marL="0" indent="0" algn="l" defTabSz="1219170" rtl="0" eaLnBrk="1" latinLnBrk="0" hangingPunct="1">
              <a:spcBef>
                <a:spcPts val="0"/>
              </a:spcBef>
              <a:spcAft>
                <a:spcPts val="1333"/>
              </a:spcAft>
              <a:buSzPct val="100000"/>
              <a:buFont typeface="Arial" panose="020B0604020202020204" pitchFamily="34" charset="0"/>
              <a:buNone/>
              <a:defRPr sz="1200" b="0" kern="1200">
                <a:solidFill>
                  <a:schemeClr val="tx1"/>
                </a:solidFill>
                <a:latin typeface="+mn-lt"/>
                <a:ea typeface="+mn-ea"/>
                <a:cs typeface="+mn-cs"/>
              </a:defRPr>
            </a:lvl1pPr>
            <a:lvl2pPr marL="0" indent="0" algn="l" defTabSz="1219170" rtl="0" eaLnBrk="1" latinLnBrk="0" hangingPunct="1">
              <a:spcBef>
                <a:spcPts val="0"/>
              </a:spcBef>
              <a:spcAft>
                <a:spcPts val="1333"/>
              </a:spcAft>
              <a:buClrTx/>
              <a:buSzPct val="100000"/>
              <a:buFont typeface="Arial"/>
              <a:buNone/>
              <a:defRPr lang="en-US" sz="1200" b="1" kern="1200" dirty="0" smtClean="0">
                <a:solidFill>
                  <a:schemeClr val="tx1"/>
                </a:solidFill>
                <a:latin typeface="+mn-lt"/>
                <a:ea typeface="+mn-ea"/>
                <a:cs typeface="+mn-cs"/>
              </a:defRPr>
            </a:lvl2pPr>
            <a:lvl3pPr marL="235194" indent="-235194" algn="l" defTabSz="1219170" rtl="0" eaLnBrk="1" latinLnBrk="0" hangingPunct="1">
              <a:spcBef>
                <a:spcPts val="0"/>
              </a:spcBef>
              <a:spcAft>
                <a:spcPts val="1333"/>
              </a:spcAft>
              <a:buClrTx/>
              <a:buSzPct val="100000"/>
              <a:buFont typeface="Arial" panose="020B0604020202020204" pitchFamily="34" charset="0"/>
              <a:buChar char="•"/>
              <a:defRPr lang="en-US" sz="1200" kern="1200" dirty="0" smtClean="0">
                <a:solidFill>
                  <a:schemeClr val="tx1"/>
                </a:solidFill>
                <a:latin typeface="+mn-lt"/>
                <a:ea typeface="+mn-ea"/>
                <a:cs typeface="+mn-cs"/>
              </a:defRPr>
            </a:lvl3pPr>
            <a:lvl4pPr marL="475188" indent="-235194" algn="l" defTabSz="1219170" rtl="0" eaLnBrk="1" latinLnBrk="0" hangingPunct="1">
              <a:spcBef>
                <a:spcPts val="0"/>
              </a:spcBef>
              <a:spcAft>
                <a:spcPts val="1333"/>
              </a:spcAft>
              <a:buClrTx/>
              <a:buSzPct val="100000"/>
              <a:buFont typeface="Verdana" panose="020B0604030504040204" pitchFamily="34" charset="0"/>
              <a:buChar char="−"/>
              <a:defRPr lang="en-US" sz="1200" kern="1200" baseline="0" dirty="0" smtClean="0">
                <a:solidFill>
                  <a:schemeClr val="tx1"/>
                </a:solidFill>
                <a:latin typeface="+mn-lt"/>
                <a:ea typeface="+mn-ea"/>
                <a:cs typeface="+mn-cs"/>
              </a:defRPr>
            </a:lvl4pPr>
            <a:lvl5pPr marL="710382" indent="-235194" algn="l" defTabSz="1064657" rtl="0" eaLnBrk="1" latinLnBrk="0" hangingPunct="1">
              <a:spcBef>
                <a:spcPts val="0"/>
              </a:spcBef>
              <a:spcAft>
                <a:spcPts val="1333"/>
              </a:spcAft>
              <a:buClrTx/>
              <a:buSzPct val="100000"/>
              <a:buFont typeface="Verdana" panose="020B0604030504040204" pitchFamily="34" charset="0"/>
              <a:buChar char="−"/>
              <a:tabLst/>
              <a:defRPr lang="en-US" sz="1200" kern="1200" baseline="0" dirty="0" smtClean="0">
                <a:solidFill>
                  <a:schemeClr val="tx1"/>
                </a:solidFill>
                <a:latin typeface="+mn-lt"/>
                <a:ea typeface="+mn-ea"/>
                <a:cs typeface="+mn-cs"/>
              </a:defRPr>
            </a:lvl5pPr>
            <a:lvl6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6pPr>
            <a:lvl7pPr marL="710382" indent="-235194" algn="l" defTabSz="1219170" rtl="0" eaLnBrk="1" latinLnBrk="0" hangingPunct="1">
              <a:spcBef>
                <a:spcPts val="0"/>
              </a:spcBef>
              <a:spcAft>
                <a:spcPts val="1333"/>
              </a:spcAft>
              <a:buFont typeface="Verdana" panose="020B0604030504040204" pitchFamily="34" charset="0"/>
              <a:buChar char="−"/>
              <a:defRPr sz="1600" kern="1200">
                <a:solidFill>
                  <a:schemeClr val="tx1"/>
                </a:solidFill>
                <a:latin typeface="+mn-lt"/>
                <a:ea typeface="+mn-ea"/>
                <a:cs typeface="+mn-cs"/>
              </a:defRPr>
            </a:lvl7pPr>
            <a:lvl8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8pPr>
            <a:lvl9pPr marL="710382" indent="-235194" algn="l" defTabSz="1219170" rtl="0" eaLnBrk="1" latinLnBrk="0" hangingPunct="1">
              <a:spcBef>
                <a:spcPts val="0"/>
              </a:spcBef>
              <a:spcAft>
                <a:spcPts val="1333"/>
              </a:spcAft>
              <a:buFont typeface="Verdana" panose="020B0604030504040204" pitchFamily="34" charset="0"/>
              <a:buChar char="−"/>
              <a:defRPr sz="1600" kern="1200" baseline="0">
                <a:solidFill>
                  <a:schemeClr val="tx1"/>
                </a:solidFill>
                <a:latin typeface="+mn-lt"/>
                <a:ea typeface="+mn-ea"/>
                <a:cs typeface="+mn-cs"/>
              </a:defRPr>
            </a:lvl9pPr>
          </a:lstStyle>
          <a:p>
            <a:pPr lvl="2">
              <a:spcAft>
                <a:spcPts val="600"/>
              </a:spcAft>
            </a:pPr>
            <a:r>
              <a:rPr lang="lv-LV" sz="1400" b="1" dirty="0" smtClean="0"/>
              <a:t>Holdinga </a:t>
            </a:r>
            <a:r>
              <a:rPr lang="lv-LV" sz="1400" b="1" dirty="0"/>
              <a:t>atrašanās </a:t>
            </a:r>
            <a:r>
              <a:rPr lang="lv-LV" sz="1400" b="1" dirty="0" smtClean="0"/>
              <a:t>vieta</a:t>
            </a:r>
            <a:r>
              <a:rPr lang="en-US" sz="1400" b="1" dirty="0" smtClean="0"/>
              <a:t> un </a:t>
            </a:r>
            <a:r>
              <a:rPr lang="en-US" sz="1400" b="1" dirty="0" err="1" smtClean="0"/>
              <a:t>nodok</a:t>
            </a:r>
            <a:r>
              <a:rPr lang="lv-LV" sz="1400" b="1" dirty="0" err="1" smtClean="0"/>
              <a:t>ļu</a:t>
            </a:r>
            <a:r>
              <a:rPr lang="lv-LV" sz="1400" b="1" dirty="0" smtClean="0"/>
              <a:t> konvenciju piemērošana</a:t>
            </a:r>
          </a:p>
          <a:p>
            <a:pPr lvl="2">
              <a:spcAft>
                <a:spcPts val="600"/>
              </a:spcAft>
            </a:pPr>
            <a:endParaRPr lang="lv-LV" sz="1400" b="1" dirty="0"/>
          </a:p>
          <a:p>
            <a:pPr lvl="2">
              <a:spcAft>
                <a:spcPts val="600"/>
              </a:spcAft>
            </a:pPr>
            <a:r>
              <a:rPr lang="lv-LV" sz="1400" b="1" dirty="0" smtClean="0"/>
              <a:t>Pircēja juridiskās formas un jurisdikcijas izvēle</a:t>
            </a:r>
            <a:endParaRPr lang="lv-LV" sz="1400" dirty="0" smtClean="0"/>
          </a:p>
          <a:p>
            <a:pPr lvl="3">
              <a:spcAft>
                <a:spcPts val="600"/>
              </a:spcAft>
            </a:pPr>
            <a:endParaRPr lang="lv-LV" sz="1400" dirty="0"/>
          </a:p>
          <a:p>
            <a:pPr lvl="2">
              <a:spcAft>
                <a:spcPts val="600"/>
              </a:spcAft>
            </a:pPr>
            <a:r>
              <a:rPr lang="lv-LV" sz="1400" b="1" dirty="0" smtClean="0"/>
              <a:t>Pirkuma objekta izvēle (nekustamais īpašums vai kapitāla daļas)</a:t>
            </a:r>
            <a:endParaRPr lang="lv-LV" sz="1400" dirty="0" smtClean="0"/>
          </a:p>
          <a:p>
            <a:pPr lvl="2">
              <a:spcAft>
                <a:spcPts val="600"/>
              </a:spcAft>
            </a:pPr>
            <a:endParaRPr lang="lv-LV" sz="1400" dirty="0" smtClean="0"/>
          </a:p>
          <a:p>
            <a:pPr lvl="2">
              <a:spcAft>
                <a:spcPts val="600"/>
              </a:spcAft>
            </a:pPr>
            <a:r>
              <a:rPr lang="lv-LV" sz="1400" b="1" dirty="0" smtClean="0"/>
              <a:t>Finansēšanas struktūra, mērķis un noteikumi</a:t>
            </a:r>
          </a:p>
          <a:p>
            <a:pPr lvl="2">
              <a:spcAft>
                <a:spcPts val="600"/>
              </a:spcAft>
            </a:pPr>
            <a:endParaRPr lang="lv-LV" sz="1400" dirty="0" smtClean="0"/>
          </a:p>
          <a:p>
            <a:pPr lvl="2">
              <a:spcAft>
                <a:spcPts val="600"/>
              </a:spcAft>
            </a:pPr>
            <a:r>
              <a:rPr lang="lv-LV" sz="1400" b="1" dirty="0" smtClean="0"/>
              <a:t>Restrukturizācija pēc iegādes</a:t>
            </a:r>
          </a:p>
          <a:p>
            <a:pPr lvl="2">
              <a:spcAft>
                <a:spcPts val="600"/>
              </a:spcAft>
            </a:pPr>
            <a:endParaRPr lang="lv-LV" sz="1400" dirty="0" smtClean="0"/>
          </a:p>
          <a:p>
            <a:pPr lvl="2">
              <a:spcAft>
                <a:spcPts val="600"/>
              </a:spcAft>
            </a:pPr>
            <a:r>
              <a:rPr lang="lv-LV" sz="1400" b="1" dirty="0" smtClean="0"/>
              <a:t>Nākotnes pārdošanas plānošana</a:t>
            </a:r>
          </a:p>
          <a:p>
            <a:pPr lvl="2">
              <a:spcAft>
                <a:spcPts val="600"/>
              </a:spcAft>
            </a:pPr>
            <a:endParaRPr lang="lv-LV" sz="1400" b="1" dirty="0"/>
          </a:p>
          <a:p>
            <a:pPr lvl="2">
              <a:spcAft>
                <a:spcPts val="600"/>
              </a:spcAft>
            </a:pPr>
            <a:r>
              <a:rPr lang="lv-LV" sz="1400" b="1" dirty="0" smtClean="0"/>
              <a:t>Nodokļu </a:t>
            </a:r>
            <a:r>
              <a:rPr lang="lv-LV" sz="1400" b="1" dirty="0" err="1" smtClean="0"/>
              <a:t>pretizvairīšanās</a:t>
            </a:r>
            <a:r>
              <a:rPr lang="lv-LV" sz="1400" b="1" dirty="0" smtClean="0"/>
              <a:t> normu ietekme</a:t>
            </a:r>
            <a:endParaRPr lang="lv-LV" sz="1400" dirty="0"/>
          </a:p>
        </p:txBody>
      </p:sp>
      <p:cxnSp>
        <p:nvCxnSpPr>
          <p:cNvPr id="39" name="Curved Connector 38"/>
          <p:cNvCxnSpPr>
            <a:stCxn id="7" idx="1"/>
            <a:endCxn id="40" idx="2"/>
          </p:cNvCxnSpPr>
          <p:nvPr/>
        </p:nvCxnSpPr>
        <p:spPr>
          <a:xfrm rot="10800000">
            <a:off x="1394707" y="2544664"/>
            <a:ext cx="612723" cy="827033"/>
          </a:xfrm>
          <a:prstGeom prst="curvedConnector2">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876731" y="2175331"/>
            <a:ext cx="1035950" cy="369332"/>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Forma un jurisdikcija</a:t>
            </a:r>
            <a:endParaRPr lang="en-US" sz="1200" dirty="0" smtClean="0">
              <a:solidFill>
                <a:srgbClr val="313131"/>
              </a:solidFill>
            </a:endParaRPr>
          </a:p>
        </p:txBody>
      </p:sp>
      <p:cxnSp>
        <p:nvCxnSpPr>
          <p:cNvPr id="47" name="Elbow Connector 46"/>
          <p:cNvCxnSpPr>
            <a:stCxn id="7" idx="2"/>
          </p:cNvCxnSpPr>
          <p:nvPr/>
        </p:nvCxnSpPr>
        <p:spPr>
          <a:xfrm rot="16200000" flipH="1">
            <a:off x="2452028" y="3882418"/>
            <a:ext cx="1079524" cy="737860"/>
          </a:xfrm>
          <a:prstGeom prst="bentConnector3">
            <a:avLst>
              <a:gd name="adj1" fmla="val 50000"/>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314"/>
          <p:cNvSpPr>
            <a:spLocks noChangeAspect="1" noEditPoints="1"/>
          </p:cNvSpPr>
          <p:nvPr/>
        </p:nvSpPr>
        <p:spPr bwMode="auto">
          <a:xfrm>
            <a:off x="1415207" y="5522439"/>
            <a:ext cx="649635" cy="64963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sp>
        <p:nvSpPr>
          <p:cNvPr id="29" name="Freeform 314"/>
          <p:cNvSpPr>
            <a:spLocks noChangeAspect="1" noEditPoints="1"/>
          </p:cNvSpPr>
          <p:nvPr/>
        </p:nvSpPr>
        <p:spPr bwMode="auto">
          <a:xfrm>
            <a:off x="3035903" y="4843788"/>
            <a:ext cx="649635" cy="649635"/>
          </a:xfrm>
          <a:custGeom>
            <a:avLst/>
            <a:gdLst>
              <a:gd name="T0" fmla="*/ 213 w 512"/>
              <a:gd name="T1" fmla="*/ 245 h 512"/>
              <a:gd name="T2" fmla="*/ 192 w 512"/>
              <a:gd name="T3" fmla="*/ 266 h 512"/>
              <a:gd name="T4" fmla="*/ 320 w 512"/>
              <a:gd name="T5" fmla="*/ 245 h 512"/>
              <a:gd name="T6" fmla="*/ 298 w 512"/>
              <a:gd name="T7" fmla="*/ 266 h 512"/>
              <a:gd name="T8" fmla="*/ 320 w 512"/>
              <a:gd name="T9" fmla="*/ 245 h 512"/>
              <a:gd name="T10" fmla="*/ 256 w 512"/>
              <a:gd name="T11" fmla="*/ 512 h 512"/>
              <a:gd name="T12" fmla="*/ 256 w 512"/>
              <a:gd name="T13" fmla="*/ 0 h 512"/>
              <a:gd name="T14" fmla="*/ 412 w 512"/>
              <a:gd name="T15" fmla="*/ 226 h 512"/>
              <a:gd name="T16" fmla="*/ 249 w 512"/>
              <a:gd name="T17" fmla="*/ 98 h 512"/>
              <a:gd name="T18" fmla="*/ 96 w 512"/>
              <a:gd name="T19" fmla="*/ 238 h 512"/>
              <a:gd name="T20" fmla="*/ 128 w 512"/>
              <a:gd name="T21" fmla="*/ 245 h 512"/>
              <a:gd name="T22" fmla="*/ 138 w 512"/>
              <a:gd name="T23" fmla="*/ 394 h 512"/>
              <a:gd name="T24" fmla="*/ 245 w 512"/>
              <a:gd name="T25" fmla="*/ 384 h 512"/>
              <a:gd name="T26" fmla="*/ 266 w 512"/>
              <a:gd name="T27" fmla="*/ 330 h 512"/>
              <a:gd name="T28" fmla="*/ 277 w 512"/>
              <a:gd name="T29" fmla="*/ 394 h 512"/>
              <a:gd name="T30" fmla="*/ 384 w 512"/>
              <a:gd name="T31" fmla="*/ 384 h 512"/>
              <a:gd name="T32" fmla="*/ 405 w 512"/>
              <a:gd name="T33" fmla="*/ 245 h 512"/>
              <a:gd name="T34" fmla="*/ 412 w 512"/>
              <a:gd name="T35" fmla="*/ 226 h 512"/>
              <a:gd name="T36" fmla="*/ 376 w 512"/>
              <a:gd name="T37" fmla="*/ 224 h 512"/>
              <a:gd name="T38" fmla="*/ 362 w 512"/>
              <a:gd name="T39" fmla="*/ 234 h 512"/>
              <a:gd name="T40" fmla="*/ 288 w 512"/>
              <a:gd name="T41" fmla="*/ 373 h 512"/>
              <a:gd name="T42" fmla="*/ 277 w 512"/>
              <a:gd name="T43" fmla="*/ 309 h 512"/>
              <a:gd name="T44" fmla="*/ 224 w 512"/>
              <a:gd name="T45" fmla="*/ 320 h 512"/>
              <a:gd name="T46" fmla="*/ 149 w 512"/>
              <a:gd name="T47" fmla="*/ 373 h 512"/>
              <a:gd name="T48" fmla="*/ 138 w 512"/>
              <a:gd name="T49" fmla="*/ 224 h 512"/>
              <a:gd name="T50" fmla="*/ 256 w 512"/>
              <a:gd name="T51" fmla="*/ 120 h 512"/>
              <a:gd name="T52" fmla="*/ 224 w 512"/>
              <a:gd name="T53" fmla="*/ 224 h 512"/>
              <a:gd name="T54" fmla="*/ 170 w 512"/>
              <a:gd name="T55" fmla="*/ 234 h 512"/>
              <a:gd name="T56" fmla="*/ 181 w 512"/>
              <a:gd name="T57" fmla="*/ 288 h 512"/>
              <a:gd name="T58" fmla="*/ 234 w 512"/>
              <a:gd name="T59" fmla="*/ 277 h 512"/>
              <a:gd name="T60" fmla="*/ 277 w 512"/>
              <a:gd name="T61" fmla="*/ 277 h 512"/>
              <a:gd name="T62" fmla="*/ 330 w 512"/>
              <a:gd name="T63" fmla="*/ 288 h 512"/>
              <a:gd name="T64" fmla="*/ 341 w 512"/>
              <a:gd name="T65" fmla="*/ 234 h 512"/>
              <a:gd name="T66" fmla="*/ 288 w 512"/>
              <a:gd name="T67" fmla="*/ 224 h 512"/>
              <a:gd name="T68" fmla="*/ 277 w 512"/>
              <a:gd name="T69" fmla="*/ 27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12" h="512">
                <a:moveTo>
                  <a:pt x="192" y="245"/>
                </a:moveTo>
                <a:cubicBezTo>
                  <a:pt x="213" y="245"/>
                  <a:pt x="213" y="245"/>
                  <a:pt x="213" y="245"/>
                </a:cubicBezTo>
                <a:cubicBezTo>
                  <a:pt x="213" y="266"/>
                  <a:pt x="213" y="266"/>
                  <a:pt x="213" y="266"/>
                </a:cubicBezTo>
                <a:cubicBezTo>
                  <a:pt x="192" y="266"/>
                  <a:pt x="192" y="266"/>
                  <a:pt x="192" y="266"/>
                </a:cubicBezTo>
                <a:lnTo>
                  <a:pt x="192" y="245"/>
                </a:lnTo>
                <a:close/>
                <a:moveTo>
                  <a:pt x="320" y="245"/>
                </a:moveTo>
                <a:cubicBezTo>
                  <a:pt x="298" y="245"/>
                  <a:pt x="298" y="245"/>
                  <a:pt x="298" y="245"/>
                </a:cubicBezTo>
                <a:cubicBezTo>
                  <a:pt x="298" y="266"/>
                  <a:pt x="298" y="266"/>
                  <a:pt x="298" y="266"/>
                </a:cubicBezTo>
                <a:cubicBezTo>
                  <a:pt x="320" y="266"/>
                  <a:pt x="320" y="266"/>
                  <a:pt x="320" y="266"/>
                </a:cubicBezTo>
                <a:lnTo>
                  <a:pt x="320" y="245"/>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2" y="226"/>
                </a:moveTo>
                <a:cubicBezTo>
                  <a:pt x="263" y="98"/>
                  <a:pt x="263" y="98"/>
                  <a:pt x="263" y="98"/>
                </a:cubicBezTo>
                <a:cubicBezTo>
                  <a:pt x="259" y="95"/>
                  <a:pt x="253" y="95"/>
                  <a:pt x="249" y="98"/>
                </a:cubicBezTo>
                <a:cubicBezTo>
                  <a:pt x="99" y="226"/>
                  <a:pt x="99" y="226"/>
                  <a:pt x="99" y="226"/>
                </a:cubicBezTo>
                <a:cubicBezTo>
                  <a:pt x="96" y="229"/>
                  <a:pt x="95" y="234"/>
                  <a:pt x="96" y="238"/>
                </a:cubicBezTo>
                <a:cubicBezTo>
                  <a:pt x="98" y="242"/>
                  <a:pt x="102" y="245"/>
                  <a:pt x="106" y="245"/>
                </a:cubicBezTo>
                <a:cubicBezTo>
                  <a:pt x="128" y="245"/>
                  <a:pt x="128" y="245"/>
                  <a:pt x="128" y="245"/>
                </a:cubicBezTo>
                <a:cubicBezTo>
                  <a:pt x="128" y="384"/>
                  <a:pt x="128" y="384"/>
                  <a:pt x="128" y="384"/>
                </a:cubicBezTo>
                <a:cubicBezTo>
                  <a:pt x="128" y="390"/>
                  <a:pt x="132" y="394"/>
                  <a:pt x="138" y="394"/>
                </a:cubicBezTo>
                <a:cubicBezTo>
                  <a:pt x="234" y="394"/>
                  <a:pt x="234" y="394"/>
                  <a:pt x="234" y="394"/>
                </a:cubicBezTo>
                <a:cubicBezTo>
                  <a:pt x="240" y="394"/>
                  <a:pt x="245" y="390"/>
                  <a:pt x="245" y="384"/>
                </a:cubicBezTo>
                <a:cubicBezTo>
                  <a:pt x="245" y="330"/>
                  <a:pt x="245" y="330"/>
                  <a:pt x="245" y="330"/>
                </a:cubicBezTo>
                <a:cubicBezTo>
                  <a:pt x="266" y="330"/>
                  <a:pt x="266" y="330"/>
                  <a:pt x="266" y="330"/>
                </a:cubicBezTo>
                <a:cubicBezTo>
                  <a:pt x="266" y="384"/>
                  <a:pt x="266" y="384"/>
                  <a:pt x="266" y="384"/>
                </a:cubicBezTo>
                <a:cubicBezTo>
                  <a:pt x="266" y="390"/>
                  <a:pt x="271" y="394"/>
                  <a:pt x="277" y="394"/>
                </a:cubicBezTo>
                <a:cubicBezTo>
                  <a:pt x="373" y="394"/>
                  <a:pt x="373" y="394"/>
                  <a:pt x="373" y="394"/>
                </a:cubicBezTo>
                <a:cubicBezTo>
                  <a:pt x="379" y="394"/>
                  <a:pt x="384" y="390"/>
                  <a:pt x="384" y="384"/>
                </a:cubicBezTo>
                <a:cubicBezTo>
                  <a:pt x="384" y="245"/>
                  <a:pt x="384" y="245"/>
                  <a:pt x="384" y="245"/>
                </a:cubicBezTo>
                <a:cubicBezTo>
                  <a:pt x="405" y="245"/>
                  <a:pt x="405" y="245"/>
                  <a:pt x="405" y="245"/>
                </a:cubicBezTo>
                <a:cubicBezTo>
                  <a:pt x="409" y="245"/>
                  <a:pt x="413" y="242"/>
                  <a:pt x="415" y="238"/>
                </a:cubicBezTo>
                <a:cubicBezTo>
                  <a:pt x="417" y="234"/>
                  <a:pt x="415" y="229"/>
                  <a:pt x="412" y="226"/>
                </a:cubicBezTo>
                <a:close/>
                <a:moveTo>
                  <a:pt x="256" y="120"/>
                </a:moveTo>
                <a:cubicBezTo>
                  <a:pt x="376" y="224"/>
                  <a:pt x="376" y="224"/>
                  <a:pt x="376" y="224"/>
                </a:cubicBezTo>
                <a:cubicBezTo>
                  <a:pt x="373" y="224"/>
                  <a:pt x="373" y="224"/>
                  <a:pt x="373" y="224"/>
                </a:cubicBezTo>
                <a:cubicBezTo>
                  <a:pt x="367" y="224"/>
                  <a:pt x="362" y="228"/>
                  <a:pt x="362" y="234"/>
                </a:cubicBezTo>
                <a:cubicBezTo>
                  <a:pt x="362" y="373"/>
                  <a:pt x="362" y="373"/>
                  <a:pt x="362" y="373"/>
                </a:cubicBezTo>
                <a:cubicBezTo>
                  <a:pt x="288" y="373"/>
                  <a:pt x="288" y="373"/>
                  <a:pt x="288" y="373"/>
                </a:cubicBezTo>
                <a:cubicBezTo>
                  <a:pt x="288" y="320"/>
                  <a:pt x="288" y="320"/>
                  <a:pt x="288" y="320"/>
                </a:cubicBezTo>
                <a:cubicBezTo>
                  <a:pt x="288" y="314"/>
                  <a:pt x="283" y="309"/>
                  <a:pt x="277" y="309"/>
                </a:cubicBezTo>
                <a:cubicBezTo>
                  <a:pt x="234" y="309"/>
                  <a:pt x="234" y="309"/>
                  <a:pt x="234" y="309"/>
                </a:cubicBezTo>
                <a:cubicBezTo>
                  <a:pt x="228" y="309"/>
                  <a:pt x="224" y="314"/>
                  <a:pt x="224" y="320"/>
                </a:cubicBezTo>
                <a:cubicBezTo>
                  <a:pt x="224" y="373"/>
                  <a:pt x="224" y="373"/>
                  <a:pt x="224" y="373"/>
                </a:cubicBezTo>
                <a:cubicBezTo>
                  <a:pt x="149" y="373"/>
                  <a:pt x="149" y="373"/>
                  <a:pt x="149" y="373"/>
                </a:cubicBezTo>
                <a:cubicBezTo>
                  <a:pt x="149" y="234"/>
                  <a:pt x="149" y="234"/>
                  <a:pt x="149" y="234"/>
                </a:cubicBezTo>
                <a:cubicBezTo>
                  <a:pt x="149" y="228"/>
                  <a:pt x="144" y="224"/>
                  <a:pt x="138" y="224"/>
                </a:cubicBezTo>
                <a:cubicBezTo>
                  <a:pt x="135" y="224"/>
                  <a:pt x="135" y="224"/>
                  <a:pt x="135" y="224"/>
                </a:cubicBezTo>
                <a:lnTo>
                  <a:pt x="256" y="120"/>
                </a:lnTo>
                <a:close/>
                <a:moveTo>
                  <a:pt x="234" y="234"/>
                </a:moveTo>
                <a:cubicBezTo>
                  <a:pt x="234" y="228"/>
                  <a:pt x="230" y="224"/>
                  <a:pt x="224" y="224"/>
                </a:cubicBezTo>
                <a:cubicBezTo>
                  <a:pt x="181" y="224"/>
                  <a:pt x="181" y="224"/>
                  <a:pt x="181" y="224"/>
                </a:cubicBezTo>
                <a:cubicBezTo>
                  <a:pt x="175" y="224"/>
                  <a:pt x="170" y="228"/>
                  <a:pt x="170" y="234"/>
                </a:cubicBezTo>
                <a:cubicBezTo>
                  <a:pt x="170" y="277"/>
                  <a:pt x="170" y="277"/>
                  <a:pt x="170" y="277"/>
                </a:cubicBezTo>
                <a:cubicBezTo>
                  <a:pt x="170" y="283"/>
                  <a:pt x="175" y="288"/>
                  <a:pt x="181" y="288"/>
                </a:cubicBezTo>
                <a:cubicBezTo>
                  <a:pt x="224" y="288"/>
                  <a:pt x="224" y="288"/>
                  <a:pt x="224" y="288"/>
                </a:cubicBezTo>
                <a:cubicBezTo>
                  <a:pt x="230" y="288"/>
                  <a:pt x="234" y="283"/>
                  <a:pt x="234" y="277"/>
                </a:cubicBezTo>
                <a:lnTo>
                  <a:pt x="234" y="234"/>
                </a:lnTo>
                <a:close/>
                <a:moveTo>
                  <a:pt x="277" y="277"/>
                </a:moveTo>
                <a:cubicBezTo>
                  <a:pt x="277" y="283"/>
                  <a:pt x="282" y="288"/>
                  <a:pt x="288" y="288"/>
                </a:cubicBezTo>
                <a:cubicBezTo>
                  <a:pt x="330" y="288"/>
                  <a:pt x="330" y="288"/>
                  <a:pt x="330" y="288"/>
                </a:cubicBezTo>
                <a:cubicBezTo>
                  <a:pt x="336" y="288"/>
                  <a:pt x="341" y="283"/>
                  <a:pt x="341" y="277"/>
                </a:cubicBezTo>
                <a:cubicBezTo>
                  <a:pt x="341" y="234"/>
                  <a:pt x="341" y="234"/>
                  <a:pt x="341" y="234"/>
                </a:cubicBezTo>
                <a:cubicBezTo>
                  <a:pt x="341" y="228"/>
                  <a:pt x="336" y="224"/>
                  <a:pt x="330" y="224"/>
                </a:cubicBezTo>
                <a:cubicBezTo>
                  <a:pt x="288" y="224"/>
                  <a:pt x="288" y="224"/>
                  <a:pt x="288" y="224"/>
                </a:cubicBezTo>
                <a:cubicBezTo>
                  <a:pt x="282" y="224"/>
                  <a:pt x="277" y="228"/>
                  <a:pt x="277" y="234"/>
                </a:cubicBezTo>
                <a:lnTo>
                  <a:pt x="277" y="277"/>
                </a:lnTo>
                <a:close/>
              </a:path>
            </a:pathLst>
          </a:custGeom>
          <a:solidFill>
            <a:schemeClr val="accent4"/>
          </a:solidFill>
          <a:ln>
            <a:noFill/>
          </a:ln>
          <a:extLst/>
        </p:spPr>
        <p:txBody>
          <a:bodyPr vert="horz" wrap="square" lIns="91440" tIns="45720" rIns="91440" bIns="45720" numCol="1" anchor="t" anchorCtr="0" compatLnSpc="1">
            <a:prstTxWarp prst="textNoShape">
              <a:avLst/>
            </a:prstTxWarp>
          </a:bodyPr>
          <a:lstStyle/>
          <a:p>
            <a:endParaRPr lang="en-GB"/>
          </a:p>
        </p:txBody>
      </p:sp>
      <p:cxnSp>
        <p:nvCxnSpPr>
          <p:cNvPr id="34" name="Curved Connector 33"/>
          <p:cNvCxnSpPr>
            <a:stCxn id="11" idx="1"/>
            <a:endCxn id="35" idx="2"/>
          </p:cNvCxnSpPr>
          <p:nvPr/>
        </p:nvCxnSpPr>
        <p:spPr>
          <a:xfrm rot="10800000">
            <a:off x="1214072" y="1619263"/>
            <a:ext cx="775065" cy="132729"/>
          </a:xfrm>
          <a:prstGeom prst="curvedConnector2">
            <a:avLst/>
          </a:prstGeom>
          <a:ln w="19050">
            <a:solidFill>
              <a:schemeClr val="tx2"/>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39656" y="1065264"/>
            <a:ext cx="1348829" cy="553998"/>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Holdinga atrašanās jurisdikcija</a:t>
            </a:r>
            <a:endParaRPr lang="en-US" sz="1200" dirty="0" smtClean="0">
              <a:solidFill>
                <a:srgbClr val="313131"/>
              </a:solidFill>
            </a:endParaRPr>
          </a:p>
        </p:txBody>
      </p:sp>
      <p:sp>
        <p:nvSpPr>
          <p:cNvPr id="32" name="Oval 31"/>
          <p:cNvSpPr/>
          <p:nvPr/>
        </p:nvSpPr>
        <p:spPr bwMode="gray">
          <a:xfrm rot="1700413">
            <a:off x="1218769" y="2494446"/>
            <a:ext cx="1921674" cy="3541056"/>
          </a:xfrm>
          <a:prstGeom prst="ellipse">
            <a:avLst/>
          </a:prstGeom>
          <a:noFill/>
          <a:ln w="19050" algn="ctr">
            <a:solidFill>
              <a:srgbClr val="0070C0"/>
            </a:solidFill>
            <a:prstDash val="lgDash"/>
            <a:miter lim="800000"/>
            <a:headEnd/>
            <a:tailEnd/>
          </a:ln>
        </p:spPr>
        <p:txBody>
          <a:bodyPr wrap="square" lIns="88900" tIns="88900" rIns="88900" bIns="88900" rtlCol="0" anchor="ctr"/>
          <a:lstStyle/>
          <a:p>
            <a:pPr algn="ctr">
              <a:lnSpc>
                <a:spcPct val="106000"/>
              </a:lnSpc>
              <a:buFont typeface="Wingdings 2" pitchFamily="18" charset="2"/>
              <a:buNone/>
            </a:pPr>
            <a:endParaRPr lang="en-US" sz="1600" b="1" dirty="0" smtClean="0">
              <a:solidFill>
                <a:schemeClr val="bg1"/>
              </a:solidFill>
            </a:endParaRPr>
          </a:p>
        </p:txBody>
      </p:sp>
      <p:sp>
        <p:nvSpPr>
          <p:cNvPr id="44" name="TextBox 43"/>
          <p:cNvSpPr txBox="1"/>
          <p:nvPr/>
        </p:nvSpPr>
        <p:spPr>
          <a:xfrm>
            <a:off x="539657" y="3959144"/>
            <a:ext cx="1345342" cy="184666"/>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Restrukturizācija</a:t>
            </a:r>
            <a:endParaRPr lang="en-US" sz="1200" dirty="0" smtClean="0">
              <a:solidFill>
                <a:srgbClr val="313131"/>
              </a:solidFill>
            </a:endParaRPr>
          </a:p>
        </p:txBody>
      </p:sp>
      <p:sp>
        <p:nvSpPr>
          <p:cNvPr id="48" name="TextBox 47"/>
          <p:cNvSpPr txBox="1"/>
          <p:nvPr/>
        </p:nvSpPr>
        <p:spPr>
          <a:xfrm>
            <a:off x="285364" y="3117210"/>
            <a:ext cx="1154653" cy="184666"/>
          </a:xfrm>
          <a:prstGeom prst="rect">
            <a:avLst/>
          </a:prstGeom>
          <a:solidFill>
            <a:schemeClr val="bg1"/>
          </a:solidFill>
        </p:spPr>
        <p:txBody>
          <a:bodyPr wrap="square" lIns="0" tIns="0" rIns="0" bIns="0" rtlCol="0">
            <a:spAutoFit/>
          </a:bodyPr>
          <a:lstStyle/>
          <a:p>
            <a:pPr>
              <a:spcBef>
                <a:spcPts val="600"/>
              </a:spcBef>
              <a:buSzPct val="100000"/>
            </a:pPr>
            <a:r>
              <a:rPr lang="lv-LV" sz="1200" dirty="0" smtClean="0">
                <a:solidFill>
                  <a:srgbClr val="313131"/>
                </a:solidFill>
              </a:rPr>
              <a:t>Pārdošana</a:t>
            </a:r>
            <a:endParaRPr lang="en-US" sz="1200" dirty="0" smtClean="0">
              <a:solidFill>
                <a:srgbClr val="313131"/>
              </a:solidFill>
            </a:endParaRPr>
          </a:p>
        </p:txBody>
      </p:sp>
      <p:cxnSp>
        <p:nvCxnSpPr>
          <p:cNvPr id="53" name="Curved Connector 52"/>
          <p:cNvCxnSpPr>
            <a:stCxn id="15" idx="2"/>
            <a:endCxn id="8" idx="3"/>
          </p:cNvCxnSpPr>
          <p:nvPr/>
        </p:nvCxnSpPr>
        <p:spPr>
          <a:xfrm rot="5400000">
            <a:off x="1795581" y="3018836"/>
            <a:ext cx="2672038" cy="1552293"/>
          </a:xfrm>
          <a:prstGeom prst="curvedConnector2">
            <a:avLst/>
          </a:prstGeom>
          <a:ln w="19050">
            <a:solidFill>
              <a:schemeClr val="tx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299202"/>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v-LV" dirty="0" smtClean="0"/>
              <a:t>Jūsu jautājumi?</a:t>
            </a:r>
            <a:endParaRPr lang="en-US" dirty="0"/>
          </a:p>
        </p:txBody>
      </p:sp>
      <p:pic>
        <p:nvPicPr>
          <p:cNvPr id="5" name="Content Placeholder 4" descr="C:\Users\asolzemniece\Desktop\square bildes webpage\Janis _Cupans.jpg"/>
          <p:cNvPicPr>
            <a:picLocks noGrp="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501651" y="1987459"/>
            <a:ext cx="2372201" cy="2465070"/>
          </a:xfrm>
          <a:prstGeom prst="rect">
            <a:avLst/>
          </a:prstGeom>
          <a:noFill/>
          <a:ln>
            <a:noFill/>
          </a:ln>
        </p:spPr>
      </p:pic>
      <p:sp>
        <p:nvSpPr>
          <p:cNvPr id="6" name="Text Placeholder 2"/>
          <p:cNvSpPr txBox="1">
            <a:spLocks/>
          </p:cNvSpPr>
          <p:nvPr/>
        </p:nvSpPr>
        <p:spPr>
          <a:xfrm>
            <a:off x="3333569" y="3219994"/>
            <a:ext cx="4726214" cy="1080884"/>
          </a:xfrm>
          <a:prstGeom prst="rect">
            <a:avLst/>
          </a:prstGeom>
        </p:spPr>
        <p:txBody>
          <a:bodyPr anchor="ctr"/>
          <a:lstStyle/>
          <a:p>
            <a:pPr marL="0" marR="0">
              <a:spcBef>
                <a:spcPts val="0"/>
              </a:spcBef>
              <a:spcAft>
                <a:spcPts val="0"/>
              </a:spcAft>
            </a:pPr>
            <a:r>
              <a:rPr lang="en-US" sz="1400" b="1" kern="1200" dirty="0">
                <a:solidFill>
                  <a:srgbClr val="86BC25"/>
                </a:solidFill>
                <a:effectLst/>
                <a:latin typeface="Verdana" panose="020B0604030504040204" pitchFamily="34" charset="0"/>
                <a:ea typeface="Verdana" panose="020B0604030504040204" pitchFamily="34" charset="0"/>
                <a:cs typeface="Times New Roman" panose="02020603050405020304" pitchFamily="18" charset="0"/>
              </a:rPr>
              <a:t>Jānis </a:t>
            </a:r>
            <a:r>
              <a:rPr lang="en-US" sz="1400" b="1" kern="1200" dirty="0" err="1">
                <a:solidFill>
                  <a:srgbClr val="86BC25"/>
                </a:solidFill>
                <a:effectLst/>
                <a:latin typeface="Verdana" panose="020B0604030504040204" pitchFamily="34" charset="0"/>
                <a:ea typeface="Verdana" panose="020B0604030504040204" pitchFamily="34" charset="0"/>
                <a:cs typeface="Times New Roman" panose="02020603050405020304" pitchFamily="18" charset="0"/>
              </a:rPr>
              <a:t>Čupāns</a:t>
            </a:r>
            <a:r>
              <a:rPr lang="en-US" sz="1400" b="1" kern="1200" dirty="0">
                <a:solidFill>
                  <a:srgbClr val="86BC25"/>
                </a:solidFill>
                <a:effectLst/>
                <a:latin typeface="Verdana" panose="020B0604030504040204" pitchFamily="34" charset="0"/>
                <a:ea typeface="Verdana" panose="020B0604030504040204" pitchFamily="34" charset="0"/>
                <a:cs typeface="Times New Roman" panose="02020603050405020304" pitchFamily="18" charset="0"/>
              </a:rPr>
              <a:t> </a:t>
            </a:r>
            <a:endParaRPr lang="en-US" sz="1400" dirty="0">
              <a:effectLst/>
              <a:latin typeface="Times New Roman" panose="02020603050405020304" pitchFamily="18" charset="0"/>
              <a:ea typeface="Verdana" panose="020B0604030504040204" pitchFamily="34" charset="0"/>
            </a:endParaRPr>
          </a:p>
          <a:p>
            <a:pPr marL="0" marR="0">
              <a:spcBef>
                <a:spcPts val="0"/>
              </a:spcBef>
              <a:spcAft>
                <a:spcPts val="0"/>
              </a:spcAft>
            </a:pPr>
            <a:r>
              <a:rPr lang="lv-LV" sz="1400" b="1"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Partneris </a:t>
            </a:r>
            <a:r>
              <a:rPr lang="it-IT" sz="14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a:t>
            </a:r>
            <a:r>
              <a:rPr lang="it-IT" sz="1400" b="1"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a:t>
            </a:r>
            <a:r>
              <a:rPr lang="lv-LV" sz="1400" b="1"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Nodokļu departaments</a:t>
            </a:r>
            <a:endParaRPr lang="en-US" sz="1400" dirty="0">
              <a:effectLst/>
              <a:latin typeface="Times New Roman" panose="02020603050405020304" pitchFamily="18" charset="0"/>
              <a:ea typeface="Verdana" panose="020B0604030504040204" pitchFamily="34" charset="0"/>
            </a:endParaRPr>
          </a:p>
          <a:p>
            <a:pPr marL="0" marR="0">
              <a:spcBef>
                <a:spcPts val="0"/>
              </a:spcBef>
              <a:spcAft>
                <a:spcPts val="0"/>
              </a:spcAft>
            </a:pPr>
            <a:r>
              <a:rPr lang="it-IT" sz="14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SIA Deloitte Latvia </a:t>
            </a:r>
            <a:endParaRPr lang="en-US" sz="1400" dirty="0">
              <a:effectLst/>
              <a:latin typeface="Times New Roman" panose="02020603050405020304" pitchFamily="18" charset="0"/>
              <a:ea typeface="Verdana" panose="020B0604030504040204" pitchFamily="34" charset="0"/>
            </a:endParaRPr>
          </a:p>
          <a:p>
            <a:pPr marL="0" marR="0">
              <a:spcBef>
                <a:spcPts val="0"/>
              </a:spcBef>
              <a:spcAft>
                <a:spcPts val="0"/>
              </a:spcAft>
            </a:pPr>
            <a:r>
              <a:rPr lang="it-IT" sz="1400" kern="12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Grēdu</a:t>
            </a:r>
            <a:r>
              <a:rPr lang="it-IT" sz="14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4a, Riga, LV -1019, </a:t>
            </a:r>
            <a:endParaRPr lang="en-US" sz="1400" dirty="0">
              <a:effectLst/>
              <a:latin typeface="Times New Roman" panose="02020603050405020304" pitchFamily="18" charset="0"/>
              <a:ea typeface="Verdana" panose="020B0604030504040204" pitchFamily="34" charset="0"/>
            </a:endParaRPr>
          </a:p>
          <a:p>
            <a:pPr marL="0" marR="0">
              <a:spcBef>
                <a:spcPts val="0"/>
              </a:spcBef>
              <a:spcAft>
                <a:spcPts val="0"/>
              </a:spcAft>
            </a:pPr>
            <a:r>
              <a:rPr lang="lv-LV" sz="14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Latvija </a:t>
            </a:r>
            <a:r>
              <a:rPr lang="it-IT" sz="14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M: +371 26545696| </a:t>
            </a:r>
            <a:r>
              <a:rPr lang="it-IT" sz="1400" kern="1200" dirty="0" err="1">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Tel</a:t>
            </a:r>
            <a:r>
              <a:rPr lang="it-IT" sz="14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+371 67074171</a:t>
            </a:r>
            <a:endParaRPr lang="en-US" sz="1400" dirty="0">
              <a:effectLst/>
              <a:latin typeface="Times New Roman" panose="02020603050405020304" pitchFamily="18" charset="0"/>
              <a:ea typeface="Verdana" panose="020B0604030504040204" pitchFamily="34" charset="0"/>
            </a:endParaRPr>
          </a:p>
          <a:p>
            <a:pPr marL="0" marR="0">
              <a:spcBef>
                <a:spcPts val="0"/>
              </a:spcBef>
              <a:spcAft>
                <a:spcPts val="0"/>
              </a:spcAft>
            </a:pPr>
            <a:r>
              <a:rPr lang="it-IT" sz="1400" kern="1200" dirty="0">
                <a:effectLst/>
                <a:latin typeface="Verdana" panose="020B0604030504040204" pitchFamily="34" charset="0"/>
                <a:ea typeface="Verdana" panose="020B0604030504040204" pitchFamily="34" charset="0"/>
                <a:cs typeface="Times New Roman" panose="02020603050405020304" pitchFamily="18" charset="0"/>
              </a:rPr>
              <a:t>jcupans@deloittece.com</a:t>
            </a:r>
            <a:r>
              <a:rPr lang="it-IT" sz="1400"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rPr>
              <a:t> | </a:t>
            </a:r>
            <a:r>
              <a:rPr lang="it-IT" sz="1400" u="sng" kern="1200" dirty="0">
                <a:solidFill>
                  <a:srgbClr val="000000"/>
                </a:solidFill>
                <a:effectLst/>
                <a:latin typeface="Verdana" panose="020B0604030504040204" pitchFamily="34" charset="0"/>
                <a:ea typeface="Verdana" panose="020B0604030504040204" pitchFamily="34" charset="0"/>
                <a:cs typeface="Times New Roman" panose="02020603050405020304" pitchFamily="18" charset="0"/>
                <a:hlinkClick r:id="rId3"/>
              </a:rPr>
              <a:t>www.deloitte.com</a:t>
            </a:r>
            <a:endParaRPr lang="en-US" sz="1400" dirty="0">
              <a:effectLst/>
              <a:latin typeface="Times New Roman" panose="02020603050405020304" pitchFamily="18" charset="0"/>
              <a:ea typeface="Verdana" panose="020B0604030504040204" pitchFamily="34" charset="0"/>
            </a:endParaRPr>
          </a:p>
        </p:txBody>
      </p:sp>
    </p:spTree>
    <p:extLst>
      <p:ext uri="{BB962C8B-B14F-4D97-AF65-F5344CB8AC3E}">
        <p14:creationId xmlns:p14="http://schemas.microsoft.com/office/powerpoint/2010/main" val="324695991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oAutofit/>
          </a:bodyPr>
          <a:lstStyle/>
          <a:p>
            <a:r>
              <a:rPr lang="lv-LV" dirty="0" smtClean="0"/>
              <a:t>"</a:t>
            </a:r>
            <a:r>
              <a:rPr lang="lv-LV" dirty="0" err="1"/>
              <a:t>Deloitte</a:t>
            </a:r>
            <a:r>
              <a:rPr lang="lv-LV" dirty="0"/>
              <a:t>" ir zīmols, zem kura desmitiem tūkstošu profesionāļu patstāvīgos uzņēmumos visā pasaulē, sadarbojas, lai nodrošinātu revīzijas, konsultāciju, finanšu konsultāciju, riska pārvaldības un nodokļu pakalpojumus izvēlētiem klientiem. Šie uzņēmumi ir </a:t>
            </a:r>
            <a:r>
              <a:rPr lang="lv-LV" dirty="0" err="1"/>
              <a:t>Deloitte</a:t>
            </a:r>
            <a:r>
              <a:rPr lang="lv-LV" dirty="0"/>
              <a:t> </a:t>
            </a:r>
            <a:r>
              <a:rPr lang="lv-LV" dirty="0" err="1"/>
              <a:t>Touche</a:t>
            </a:r>
            <a:r>
              <a:rPr lang="lv-LV" dirty="0"/>
              <a:t> </a:t>
            </a:r>
            <a:r>
              <a:rPr lang="lv-LV" dirty="0" err="1"/>
              <a:t>Tohmatsu</a:t>
            </a:r>
            <a:r>
              <a:rPr lang="lv-LV" dirty="0"/>
              <a:t> Limited (DTTL) Lielbritānijas sabiedrības ar ierobežotu atbildību grupas dalībnieki. Katra grupas dalībnieka sabiedrība sniedz pakalpojumus konkrētā ģeogrāfiskā reģionā un ir konkrētās valsts vai valstu, atkarībā no darbības reģiona, tiesību un profesionālā regulējuma subjekts. DTTL pati nesniedz pakalpojumus klientiem. DTTL un DTTL grupas dalībnieki ir atsevišķi, juridiski nesaistīti uzņēmumi, kuri nevar radīt saistības viens otram. DTTL un DTTL grupas dalībnieki ir atbildīgi tikai par savu darbību vai bezdarbību, nevis par cita grupas dalībnieka rīcību. Katrs no grupas dalībniekiem darbojas ar nosaukumiem „</a:t>
            </a:r>
            <a:r>
              <a:rPr lang="lv-LV" dirty="0" err="1"/>
              <a:t>Deloitte</a:t>
            </a:r>
            <a:r>
              <a:rPr lang="lv-LV" dirty="0"/>
              <a:t>”, ”</a:t>
            </a:r>
            <a:r>
              <a:rPr lang="lv-LV" dirty="0" err="1"/>
              <a:t>Deloitte</a:t>
            </a:r>
            <a:r>
              <a:rPr lang="lv-LV" dirty="0"/>
              <a:t> &amp; </a:t>
            </a:r>
            <a:r>
              <a:rPr lang="lv-LV" dirty="0" err="1"/>
              <a:t>Touche</a:t>
            </a:r>
            <a:r>
              <a:rPr lang="lv-LV" dirty="0"/>
              <a:t>”, ”</a:t>
            </a:r>
            <a:r>
              <a:rPr lang="lv-LV" dirty="0" err="1"/>
              <a:t>Deloitte</a:t>
            </a:r>
            <a:r>
              <a:rPr lang="lv-LV" dirty="0"/>
              <a:t> </a:t>
            </a:r>
            <a:r>
              <a:rPr lang="lv-LV" dirty="0" err="1"/>
              <a:t>Touche</a:t>
            </a:r>
            <a:r>
              <a:rPr lang="lv-LV" dirty="0"/>
              <a:t> </a:t>
            </a:r>
            <a:r>
              <a:rPr lang="lv-LV" dirty="0" err="1"/>
              <a:t>Tohmatsu</a:t>
            </a:r>
            <a:r>
              <a:rPr lang="lv-LV" dirty="0"/>
              <a:t>” vai citiem saistītiem nosaukumiem  Katrs DTTL grupas dalībnieks ir strukturēts atšķirīgi, saskaņā ar konkrētās valsts likumiem, noteikumiem, ierasto praksi, un citiem faktoriem, un var nodrošināt profesionālo pakalpojumu sniegšanu savā teritorijā, izmantojot meitas uzņēmumus, filiāles, un/vai citus uzņēmumus</a:t>
            </a:r>
            <a:r>
              <a:rPr lang="lv-LV" dirty="0" smtClean="0"/>
              <a:t>.</a:t>
            </a:r>
          </a:p>
          <a:p>
            <a:r>
              <a:rPr lang="lv-LV" dirty="0"/>
              <a:t>Latvijā pakalpojumus sniedz "</a:t>
            </a:r>
            <a:r>
              <a:rPr lang="lv-LV" dirty="0" err="1"/>
              <a:t>Deloitte</a:t>
            </a:r>
            <a:r>
              <a:rPr lang="lv-LV" dirty="0"/>
              <a:t> Audits Latvia" SIA, "</a:t>
            </a:r>
            <a:r>
              <a:rPr lang="lv-LV" dirty="0" err="1"/>
              <a:t>Deloitte</a:t>
            </a:r>
            <a:r>
              <a:rPr lang="lv-LV" dirty="0"/>
              <a:t> Latvia" SIA un ZAB "</a:t>
            </a:r>
            <a:r>
              <a:rPr lang="lv-LV" dirty="0" err="1"/>
              <a:t>Deloitte</a:t>
            </a:r>
            <a:r>
              <a:rPr lang="lv-LV" dirty="0"/>
              <a:t> Legal" (kopīgi saukti "</a:t>
            </a:r>
            <a:r>
              <a:rPr lang="lv-LV" dirty="0" err="1"/>
              <a:t>Deloitte</a:t>
            </a:r>
            <a:r>
              <a:rPr lang="lv-LV" dirty="0"/>
              <a:t> Latvia"), kas ir </a:t>
            </a:r>
            <a:r>
              <a:rPr lang="lv-LV" dirty="0" err="1"/>
              <a:t>Deloitte</a:t>
            </a:r>
            <a:r>
              <a:rPr lang="lv-LV" dirty="0"/>
              <a:t> </a:t>
            </a:r>
            <a:r>
              <a:rPr lang="lv-LV" dirty="0" err="1"/>
              <a:t>Central</a:t>
            </a:r>
            <a:r>
              <a:rPr lang="lv-LV" dirty="0"/>
              <a:t> </a:t>
            </a:r>
            <a:r>
              <a:rPr lang="lv-LV" dirty="0" err="1"/>
              <a:t>Europe</a:t>
            </a:r>
            <a:r>
              <a:rPr lang="lv-LV" dirty="0"/>
              <a:t> Holdings Limited meitas sabiedrības. </a:t>
            </a:r>
            <a:r>
              <a:rPr lang="lv-LV" dirty="0" err="1"/>
              <a:t>Deloitte</a:t>
            </a:r>
            <a:r>
              <a:rPr lang="lv-LV" dirty="0"/>
              <a:t> Latvia ir viena no vadošajām profesionālo pakalpojumu organizācijām Latvijā, kas sniedz audita, nodokļu, juridiskos, finanšu konsultāciju un uzņēmuma riska konsultāciju pakalpojumus ar vairāk kā 125 vietējo un ārvalstu ekspertu palīdzību.</a:t>
            </a:r>
            <a:endParaRPr lang="lv-LV" noProof="0" dirty="0"/>
          </a:p>
          <a:p>
            <a:r>
              <a:rPr lang="en-US" noProof="0" dirty="0" smtClean="0"/>
              <a:t> © </a:t>
            </a:r>
            <a:r>
              <a:rPr lang="lv-LV" noProof="0" dirty="0" smtClean="0"/>
              <a:t>2018 Deloitte Latvia</a:t>
            </a:r>
            <a:endParaRPr lang="en-US" noProof="0" dirty="0"/>
          </a:p>
        </p:txBody>
      </p:sp>
    </p:spTree>
    <p:extLst>
      <p:ext uri="{BB962C8B-B14F-4D97-AF65-F5344CB8AC3E}">
        <p14:creationId xmlns:p14="http://schemas.microsoft.com/office/powerpoint/2010/main" val="418891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loitte 16_9 onscreen">
  <a:themeElements>
    <a:clrScheme name="Deloitte colors">
      <a:dk1>
        <a:sysClr val="windowText" lastClr="000000"/>
      </a:dk1>
      <a:lt1>
        <a:sysClr val="window" lastClr="FFFFFF"/>
      </a:lt1>
      <a:dk2>
        <a:srgbClr val="53565A"/>
      </a:dk2>
      <a:lt2>
        <a:srgbClr val="D0D0CE"/>
      </a:lt2>
      <a:accent1>
        <a:srgbClr val="86BC25"/>
      </a:accent1>
      <a:accent2>
        <a:srgbClr val="046A38"/>
      </a:accent2>
      <a:accent3>
        <a:srgbClr val="62B5E5"/>
      </a:accent3>
      <a:accent4>
        <a:srgbClr val="012169"/>
      </a:accent4>
      <a:accent5>
        <a:srgbClr val="0097A9"/>
      </a:accent5>
      <a:accent6>
        <a:srgbClr val="75787B"/>
      </a:accent6>
      <a:hlink>
        <a:srgbClr val="00A3E0"/>
      </a:hlink>
      <a:folHlink>
        <a:srgbClr val="53565A"/>
      </a:folHlink>
    </a:clrScheme>
    <a:fontScheme name="Deloitte Powerpoint font">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3"/>
        </a:solidFill>
        <a:ln w="19050" algn="ctr">
          <a:noFill/>
          <a:miter lim="800000"/>
          <a:headEnd/>
          <a:tailEnd/>
        </a:ln>
      </a:spPr>
      <a:bodyPr wrap="square" lIns="88900" tIns="88900" rIns="88900" bIns="88900" rtlCol="0" anchor="ctr"/>
      <a:lstStyle>
        <a:defPPr>
          <a:lnSpc>
            <a:spcPct val="106000"/>
          </a:lnSpc>
          <a:buFont typeface="Wingdings 2" pitchFamily="18" charset="2"/>
          <a:buNone/>
          <a:defRPr sz="1600" b="1" dirty="0" smtClean="0">
            <a:solidFill>
              <a:schemeClr val="bg1"/>
            </a:solidFill>
          </a:defRPr>
        </a:defPPr>
      </a:lstStyle>
    </a:spDef>
    <a:lnDef>
      <a:spPr>
        <a:ln>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203200" indent="-203200">
          <a:spcBef>
            <a:spcPts val="600"/>
          </a:spcBef>
          <a:buSzPct val="100000"/>
          <a:buFont typeface="Arial"/>
          <a:buChar char="�"/>
          <a:defRPr dirty="0" smtClean="0">
            <a:solidFill>
              <a:srgbClr val="313131"/>
            </a:solidFill>
          </a:defRPr>
        </a:defPPr>
      </a:lstStyle>
    </a:txDef>
  </a:objectDefaults>
  <a:extraClrSchemeLst/>
  <a:custClrLst>
    <a:custClr name="Green 7">
      <a:srgbClr val="2C5234"/>
    </a:custClr>
    <a:custClr name="Green 6">
      <a:srgbClr val="046A38"/>
    </a:custClr>
    <a:custClr name="Green 5">
      <a:srgbClr val="009A44"/>
    </a:custClr>
    <a:custClr name="Green 4">
      <a:srgbClr val="43B02A"/>
    </a:custClr>
    <a:custClr name="Deloitte Green">
      <a:srgbClr val="86BC25"/>
    </a:custClr>
    <a:custClr name="Green 2">
      <a:srgbClr val="C4D600"/>
    </a:custClr>
    <a:custClr name="Green 1">
      <a:srgbClr val="E3E48D"/>
    </a:custClr>
    <a:custClr name="Teal 7">
      <a:srgbClr val="004F59"/>
    </a:custClr>
    <a:custClr name="Teal 6">
      <a:srgbClr val="007680"/>
    </a:custClr>
    <a:custClr name="Teal 5">
      <a:srgbClr val="0097A9"/>
    </a:custClr>
    <a:custClr name="Teal 4">
      <a:srgbClr val="00ABAB"/>
    </a:custClr>
    <a:custClr name="Teal 3">
      <a:srgbClr val="6FC2B4"/>
    </a:custClr>
    <a:custClr name="Teal 2">
      <a:srgbClr val="9DD4CF"/>
    </a:custClr>
    <a:custClr name="Teal 1">
      <a:srgbClr val="DDEFE8"/>
    </a:custClr>
    <a:custClr name="Blue 7">
      <a:srgbClr val="041E42"/>
    </a:custClr>
    <a:custClr name="Blue 6">
      <a:srgbClr val="012169"/>
    </a:custClr>
    <a:custClr name="Blue 5">
      <a:srgbClr val="005587"/>
    </a:custClr>
    <a:custClr name="Blue 4">
      <a:srgbClr val="0076A8"/>
    </a:custClr>
    <a:custClr name="Blue 3">
      <a:srgbClr val="00A3E0"/>
    </a:custClr>
    <a:custClr name="Blue 2">
      <a:srgbClr val="62B5E5"/>
    </a:custClr>
    <a:custClr name="Blue 1">
      <a:srgbClr val="A0DCFF"/>
    </a:custClr>
    <a:custClr name="Cool Gray 11">
      <a:srgbClr val="53565A"/>
    </a:custClr>
    <a:custClr name="Cool Gray 10">
      <a:srgbClr val="63666A"/>
    </a:custClr>
    <a:custClr name="Cool Gray 9">
      <a:srgbClr val="75787B"/>
    </a:custClr>
    <a:custClr name="Cool Gray 7">
      <a:srgbClr val="97999B"/>
    </a:custClr>
    <a:custClr name="Cool Gray 6">
      <a:srgbClr val="A7A8AA"/>
    </a:custClr>
    <a:custClr name="Cool Gray 4">
      <a:srgbClr val="BBBCBC"/>
    </a:custClr>
    <a:custClr name="Cool Gray 2">
      <a:srgbClr val="D0D0CE"/>
    </a:custClr>
    <a:custClr name="White">
      <a:srgbClr val="FFFFFF"/>
    </a:custClr>
    <a:custClr name="Black">
      <a:srgbClr val="000000"/>
    </a:custClr>
    <a:custClr name="Red">
      <a:srgbClr val="DA291C"/>
    </a:custClr>
    <a:custClr name="Orange">
      <a:srgbClr val="ED8B00"/>
    </a:custClr>
    <a:custClr name="Yellow">
      <a:srgbClr val="FFCD00"/>
    </a:custClr>
  </a:custClrLst>
  <a:extLst>
    <a:ext uri="{05A4C25C-085E-4340-85A3-A5531E510DB2}">
      <thm15:themeFamily xmlns:thm15="http://schemas.microsoft.com/office/thememl/2012/main" name="Presentation1" id="{76DC2C85-3C67-448B-AD6F-36E8B2BF7628}" vid="{B7BAC01B-36E9-4697-BB87-566CEDBD183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Deloitte_4_3_Onscreen</Template>
  <TotalTime>6965</TotalTime>
  <Words>719</Words>
  <Application>Microsoft Office PowerPoint</Application>
  <PresentationFormat>Widescreen</PresentationFormat>
  <Paragraphs>81</Paragraphs>
  <Slides>6</Slides>
  <Notes>4</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6</vt:i4>
      </vt:variant>
    </vt:vector>
  </HeadingPairs>
  <TitlesOfParts>
    <vt:vector size="13" baseType="lpstr">
      <vt:lpstr>Arial</vt:lpstr>
      <vt:lpstr>Open Sans</vt:lpstr>
      <vt:lpstr>Times New Roman</vt:lpstr>
      <vt:lpstr>Verdana</vt:lpstr>
      <vt:lpstr>Wingdings 2</vt:lpstr>
      <vt:lpstr>Deloitte 16_9 onscreen</vt:lpstr>
      <vt:lpstr>think-cell Slide</vt:lpstr>
      <vt:lpstr>PowerPoint Presentation</vt:lpstr>
      <vt:lpstr>Jaunais uzņēmumu ienākuma nodokļa modelis</vt:lpstr>
      <vt:lpstr>Vai beigas Latvijas holdingiem?</vt:lpstr>
      <vt:lpstr>«Check list»</vt:lpstr>
      <vt:lpstr>Jūsu jautājumi?</vt:lpstr>
      <vt:lpstr>PowerPoint Presentation</vt:lpstr>
    </vt:vector>
  </TitlesOfParts>
  <Company>Deloitte Central Europe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Headline Verdana Bold</dc:title>
  <dc:creator>Lipska, Ilze-Karlina (LV - Riga)</dc:creator>
  <cp:lastModifiedBy>Nazarova, Polina (LV - Riga)</cp:lastModifiedBy>
  <cp:revision>160</cp:revision>
  <cp:lastPrinted>2017-06-08T15:44:29Z</cp:lastPrinted>
  <dcterms:created xsi:type="dcterms:W3CDTF">2017-04-18T10:08:04Z</dcterms:created>
  <dcterms:modified xsi:type="dcterms:W3CDTF">2018-03-22T09:04:48Z</dcterms:modified>
</cp:coreProperties>
</file>